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88" r:id="rId5"/>
    <p:sldId id="289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318" r:id="rId17"/>
    <p:sldId id="268" r:id="rId18"/>
    <p:sldId id="269" r:id="rId19"/>
    <p:sldId id="270" r:id="rId20"/>
    <p:sldId id="271" r:id="rId21"/>
    <p:sldId id="273" r:id="rId22"/>
    <p:sldId id="272" r:id="rId23"/>
    <p:sldId id="285" r:id="rId24"/>
    <p:sldId id="286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5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2158"/>
        <p:guide pos="384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 panose="020B0502050000020003"/>
              <a:buNone/>
              <a:def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 panose="020B0502050000020003"/>
              <a:buNone/>
              <a:def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 panose="020B0502050000020003"/>
              <a:buNone/>
              <a:def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 panose="020B0502050000020003"/>
              <a:buNone/>
              <a:def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 panose="020B0502050000020003"/>
              <a:buNone/>
              <a:def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 panose="020B0502050000020003"/>
              <a:buNone/>
              <a:def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 panose="020B0502050000020003"/>
              <a:buNone/>
              <a:def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 panose="020B0502050000020003"/>
              <a:buNone/>
              <a:def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 panose="020B0502050000020003"/>
              <a:buNone/>
              <a:def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 panose="020B0502050000020003"/>
              <a:buNone/>
              <a:def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 panose="020B0502050000020003"/>
              <a:buNone/>
              <a:def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 panose="020B0502050000020003"/>
              <a:buNone/>
              <a:def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9pPr>
          </a:lstStyle>
          <a:p/>
        </p:txBody>
      </p:sp>
      <p:sp>
        <p:nvSpPr>
          <p:cNvPr id="5" name="Google Shape;5;n"/>
          <p:cNvSpPr/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type="ftr" idx="11"/>
          </p:nvPr>
        </p:nvSpPr>
        <p:spPr>
          <a:xfrm>
            <a:off x="0" y="8685213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 panose="020B0502050000020003"/>
              <a:buNone/>
              <a:def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 panose="020B0502050000020003"/>
              <a:buNone/>
              <a:def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 panose="020B0502050000020003"/>
              <a:buNone/>
              <a:def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 panose="020B0502050000020003"/>
              <a:buNone/>
              <a:def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 panose="020B0502050000020003"/>
              <a:buNone/>
              <a:def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 panose="020B0502050000020003"/>
              <a:buNone/>
              <a:def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type="sldNum" idx="12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 panose="020B0502050000020003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</a:fld>
            <a:endParaRPr sz="1200" b="0" i="0" u="none" strike="noStrike" cap="none">
              <a:solidFill>
                <a:schemeClr val="dk1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7" name="Google Shape;97;p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9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9" name="Google Shape;199;p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0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9" name="Google Shape;209;p1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6" name="Google Shape;216;p1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3" name="Google Shape;223;p1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0" name="Google Shape;230;p1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4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6" name="Google Shape;236;p1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5" name="Google Shape;245;p1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6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2" name="Google Shape;252;p1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8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7" name="Google Shape;267;p1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7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8" name="Google Shape;258;p1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5" name="Google Shape;105;p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9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4" name="Google Shape;274;p1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0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9" name="Google Shape;279;p2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9" name="Google Shape;289;p2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5" name="Google Shape;295;p2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3" name="Google Shape;303;p2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4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1" name="Google Shape;311;p2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5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6" name="Google Shape;316;p2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6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1" name="Google Shape;321;p2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1" name="Google Shape;331;p2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8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6" name="Google Shape;336;p2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5" name="Google Shape;105;p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0" name="Google Shape;140;p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" name="Google Shape;146;p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7" name="Google Shape;157;p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2" name="Google Shape;172;p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2" name="Google Shape;182;p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4" name="Google Shape;194;p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1_Title slide">
  <p:cSld name="TITLE">
    <p:bg>
      <p:bgPr>
        <a:solidFill>
          <a:srgbClr val="3B3838"/>
        </a:solidFill>
        <a:effectLst/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0"/>
          <p:cNvSpPr/>
          <p:nvPr/>
        </p:nvSpPr>
        <p:spPr>
          <a:xfrm>
            <a:off x="-1" y="2492498"/>
            <a:ext cx="1995374" cy="1995374"/>
          </a:xfrm>
          <a:prstGeom prst="rect">
            <a:avLst/>
          </a:prstGeom>
          <a:solidFill>
            <a:srgbClr val="E2AF32"/>
          </a:solidFill>
          <a:ln>
            <a:noFill/>
          </a:ln>
          <a:effectLst>
            <a:reflection stA="50000" endA="300" endPos="3850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 panose="020B0502050000020003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17" name="Google Shape;17;p30"/>
          <p:cNvSpPr/>
          <p:nvPr/>
        </p:nvSpPr>
        <p:spPr>
          <a:xfrm>
            <a:off x="1995370" y="658558"/>
            <a:ext cx="1799406" cy="1799403"/>
          </a:xfrm>
          <a:prstGeom prst="rect">
            <a:avLst/>
          </a:prstGeom>
          <a:solidFill>
            <a:srgbClr val="1575A8"/>
          </a:solidFill>
          <a:ln>
            <a:noFill/>
          </a:ln>
          <a:effectLst>
            <a:reflection stA="50000" endA="295" endPos="92000" dist="1016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 panose="020B0502050000020003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18" name="Google Shape;18;p30"/>
          <p:cNvSpPr/>
          <p:nvPr/>
        </p:nvSpPr>
        <p:spPr>
          <a:xfrm>
            <a:off x="1995373" y="3957038"/>
            <a:ext cx="2294238" cy="2294239"/>
          </a:xfrm>
          <a:prstGeom prst="rect">
            <a:avLst/>
          </a:prstGeom>
          <a:solidFill>
            <a:srgbClr val="25A982"/>
          </a:solidFill>
          <a:ln>
            <a:noFill/>
          </a:ln>
          <a:effectLst>
            <a:reflection stA="50000" endA="300" endPos="9000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 panose="020B0502050000020003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19" name="Google Shape;19;p30"/>
          <p:cNvSpPr/>
          <p:nvPr/>
        </p:nvSpPr>
        <p:spPr>
          <a:xfrm rot="1333911">
            <a:off x="11266590" y="5209058"/>
            <a:ext cx="804867" cy="804867"/>
          </a:xfrm>
          <a:prstGeom prst="rect">
            <a:avLst/>
          </a:prstGeom>
          <a:solidFill>
            <a:srgbClr val="1575A8"/>
          </a:solidFill>
          <a:ln>
            <a:noFill/>
          </a:ln>
          <a:effectLst>
            <a:reflection stA="50000" endA="295" endPos="92000" dist="1016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 panose="020B0502050000020003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20" name="Google Shape;20;p30"/>
          <p:cNvSpPr txBox="1"/>
          <p:nvPr>
            <p:ph type="ctrTitle"/>
          </p:nvPr>
        </p:nvSpPr>
        <p:spPr>
          <a:xfrm>
            <a:off x="1995373" y="1299149"/>
            <a:ext cx="9870141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 panose="020B0604020202020204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0"/>
          <p:cNvSpPr txBox="1"/>
          <p:nvPr>
            <p:ph type="subTitle" idx="1"/>
          </p:nvPr>
        </p:nvSpPr>
        <p:spPr>
          <a:xfrm>
            <a:off x="2066549" y="3581525"/>
            <a:ext cx="863574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30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3" name="Google Shape;23;p30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4" name="Google Shape;24;p30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Text">
  <p:cSld name="TITLE_AND_BOD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39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39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93" name="Google Shape;93;p39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94" name="Google Shape;94;p39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2_Title only">
  <p:cSld name="TITLE_ONLY">
    <p:bg>
      <p:bgPr>
        <a:solidFill>
          <a:srgbClr val="3B3838"/>
        </a:solidFill>
        <a:effectLst/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1"/>
          <p:cNvSpPr/>
          <p:nvPr/>
        </p:nvSpPr>
        <p:spPr>
          <a:xfrm>
            <a:off x="5702300" y="6519863"/>
            <a:ext cx="787400" cy="33813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5A98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 panose="020B0502050000020003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27" name="Google Shape;27;p31"/>
          <p:cNvSpPr/>
          <p:nvPr/>
        </p:nvSpPr>
        <p:spPr>
          <a:xfrm>
            <a:off x="5732463" y="6519863"/>
            <a:ext cx="727075" cy="338138"/>
          </a:xfrm>
          <a:prstGeom prst="roundRect">
            <a:avLst>
              <a:gd name="adj" fmla="val 32292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 panose="020B0502050000020003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lt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</a:fld>
            <a:endParaRPr sz="1800" b="0" i="0" u="none" strike="noStrike" cap="none">
              <a:solidFill>
                <a:schemeClr val="lt1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28" name="Google Shape;28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 panose="020B0604020202020204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1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30" name="Google Shape;30;p31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31" name="Google Shape;31;p31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title">
  <p:cSld name="SECTION_HEADER">
    <p:bg>
      <p:bgPr>
        <a:solidFill>
          <a:srgbClr val="1575A8"/>
        </a:solidFill>
        <a:effectLst/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32"/>
          <p:cNvGrpSpPr/>
          <p:nvPr/>
        </p:nvGrpSpPr>
        <p:grpSpPr>
          <a:xfrm>
            <a:off x="5846760" y="4205285"/>
            <a:ext cx="485775" cy="438150"/>
            <a:chOff x="3854619" y="4439236"/>
            <a:chExt cx="484632" cy="437614"/>
          </a:xfrm>
        </p:grpSpPr>
        <p:sp>
          <p:nvSpPr>
            <p:cNvPr id="34" name="Google Shape;34;p32"/>
            <p:cNvSpPr/>
            <p:nvPr/>
          </p:nvSpPr>
          <p:spPr>
            <a:xfrm rot="5400000">
              <a:off x="3946709" y="4347145"/>
              <a:ext cx="300451" cy="484632"/>
            </a:xfrm>
            <a:prstGeom prst="chevron">
              <a:avLst>
                <a:gd name="adj" fmla="val 76360"/>
              </a:avLst>
            </a:prstGeom>
            <a:solidFill>
              <a:schemeClr val="l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 panose="020B0502050000020003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endParaRPr>
            </a:p>
          </p:txBody>
        </p:sp>
        <p:sp>
          <p:nvSpPr>
            <p:cNvPr id="35" name="Google Shape;35;p32"/>
            <p:cNvSpPr/>
            <p:nvPr/>
          </p:nvSpPr>
          <p:spPr>
            <a:xfrm rot="5400000">
              <a:off x="3946709" y="4484308"/>
              <a:ext cx="300451" cy="484632"/>
            </a:xfrm>
            <a:prstGeom prst="chevron">
              <a:avLst>
                <a:gd name="adj" fmla="val 76360"/>
              </a:avLst>
            </a:prstGeom>
            <a:solidFill>
              <a:schemeClr val="l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 panose="020B0502050000020003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endParaRPr>
            </a:p>
          </p:txBody>
        </p:sp>
      </p:grpSp>
      <p:sp>
        <p:nvSpPr>
          <p:cNvPr id="36" name="Google Shape;36;p32"/>
          <p:cNvSpPr txBox="1"/>
          <p:nvPr>
            <p:ph type="title"/>
          </p:nvPr>
        </p:nvSpPr>
        <p:spPr>
          <a:xfrm>
            <a:off x="831850" y="576263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 panose="020B0604020202020204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2"/>
          <p:cNvSpPr txBox="1"/>
          <p:nvPr>
            <p:ph type="body" idx="1"/>
          </p:nvPr>
        </p:nvSpPr>
        <p:spPr>
          <a:xfrm>
            <a:off x="2523853" y="3455988"/>
            <a:ext cx="7144294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8" name="Google Shape;38;p32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39" name="Google Shape;39;p32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40" name="Google Shape;40;p32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43" name="Google Shape;43;p33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44" name="Google Shape;44;p33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rgbClr val="3B3838"/>
        </a:solidFill>
        <a:effectLst/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4"/>
          <p:cNvSpPr/>
          <p:nvPr/>
        </p:nvSpPr>
        <p:spPr>
          <a:xfrm>
            <a:off x="439738" y="1676400"/>
            <a:ext cx="3632200" cy="3632200"/>
          </a:xfrm>
          <a:prstGeom prst="ellipse">
            <a:avLst/>
          </a:prstGeom>
          <a:solidFill>
            <a:srgbClr val="E2AF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 panose="020B0502050000020003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47" name="Google Shape;47;p34"/>
          <p:cNvSpPr/>
          <p:nvPr/>
        </p:nvSpPr>
        <p:spPr>
          <a:xfrm rot="10800000" flipH="1">
            <a:off x="9982200" y="5737225"/>
            <a:ext cx="876300" cy="876300"/>
          </a:xfrm>
          <a:prstGeom prst="ellipse">
            <a:avLst/>
          </a:prstGeom>
          <a:solidFill>
            <a:srgbClr val="25A98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 panose="020B0502050000020003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pic>
        <p:nvPicPr>
          <p:cNvPr id="48" name="Google Shape;48;p34"/>
          <p:cNvPicPr preferRelativeResize="0"/>
          <p:nvPr/>
        </p:nvPicPr>
        <p:blipFill rotWithShape="1">
          <a:blip r:embed="rId2"/>
          <a:srcRect t="8654" b="8653"/>
          <a:stretch>
            <a:fillRect/>
          </a:stretch>
        </p:blipFill>
        <p:spPr>
          <a:xfrm rot="3083445">
            <a:off x="9920081" y="5639016"/>
            <a:ext cx="853916" cy="853913"/>
          </a:xfrm>
          <a:prstGeom prst="ellipse">
            <a:avLst/>
          </a:prstGeom>
          <a:noFill/>
          <a:ln>
            <a:noFill/>
          </a:ln>
        </p:spPr>
      </p:pic>
      <p:sp>
        <p:nvSpPr>
          <p:cNvPr id="49" name="Google Shape;49;p34"/>
          <p:cNvSpPr/>
          <p:nvPr/>
        </p:nvSpPr>
        <p:spPr>
          <a:xfrm>
            <a:off x="0" y="0"/>
            <a:ext cx="1011238" cy="1824038"/>
          </a:xfrm>
          <a:custGeom>
            <a:avLst/>
            <a:gdLst/>
            <a:ahLst/>
            <a:cxnLst/>
            <a:rect l="l" t="t" r="r" b="b"/>
            <a:pathLst>
              <a:path w="1010563" h="1823323" extrusionOk="0">
                <a:moveTo>
                  <a:pt x="0" y="0"/>
                </a:moveTo>
                <a:lnTo>
                  <a:pt x="1010563" y="0"/>
                </a:lnTo>
                <a:lnTo>
                  <a:pt x="1000129" y="206628"/>
                </a:lnTo>
                <a:cubicBezTo>
                  <a:pt x="937342" y="824890"/>
                  <a:pt x="616167" y="1366766"/>
                  <a:pt x="146295" y="1722568"/>
                </a:cubicBezTo>
                <a:lnTo>
                  <a:pt x="0" y="1823323"/>
                </a:lnTo>
                <a:lnTo>
                  <a:pt x="0" y="0"/>
                </a:lnTo>
                <a:close/>
              </a:path>
            </a:pathLst>
          </a:custGeom>
          <a:solidFill>
            <a:srgbClr val="1575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 panose="020B0502050000020003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50" name="Google Shape;50;p34"/>
          <p:cNvSpPr/>
          <p:nvPr/>
        </p:nvSpPr>
        <p:spPr>
          <a:xfrm>
            <a:off x="10702925" y="3225800"/>
            <a:ext cx="1489075" cy="3397250"/>
          </a:xfrm>
          <a:custGeom>
            <a:avLst/>
            <a:gdLst/>
            <a:ahLst/>
            <a:cxnLst/>
            <a:rect l="l" t="t" r="r" b="b"/>
            <a:pathLst>
              <a:path w="1489710" h="3396189" extrusionOk="0">
                <a:moveTo>
                  <a:pt x="1489710" y="0"/>
                </a:moveTo>
                <a:lnTo>
                  <a:pt x="1489710" y="3396189"/>
                </a:lnTo>
                <a:lnTo>
                  <a:pt x="1368969" y="3377761"/>
                </a:lnTo>
                <a:cubicBezTo>
                  <a:pt x="587700" y="3217891"/>
                  <a:pt x="0" y="2526625"/>
                  <a:pt x="0" y="1698094"/>
                </a:cubicBezTo>
                <a:cubicBezTo>
                  <a:pt x="0" y="869564"/>
                  <a:pt x="587700" y="178297"/>
                  <a:pt x="1368969" y="18427"/>
                </a:cubicBezTo>
                <a:lnTo>
                  <a:pt x="1489710" y="0"/>
                </a:lnTo>
                <a:close/>
              </a:path>
            </a:pathLst>
          </a:custGeom>
          <a:solidFill>
            <a:srgbClr val="25A98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 panose="020B0502050000020003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pic>
        <p:nvPicPr>
          <p:cNvPr id="51" name="Google Shape;51;p34"/>
          <p:cNvPicPr preferRelativeResize="0"/>
          <p:nvPr/>
        </p:nvPicPr>
        <p:blipFill rotWithShape="1">
          <a:blip r:embed="rId3"/>
          <a:srcRect t="8654" b="8653"/>
          <a:stretch>
            <a:fillRect/>
          </a:stretch>
        </p:blipFill>
        <p:spPr>
          <a:xfrm rot="1986838">
            <a:off x="880628" y="1474070"/>
            <a:ext cx="3415079" cy="3415079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" name="Google Shape;52;p34"/>
          <p:cNvSpPr txBox="1"/>
          <p:nvPr>
            <p:ph type="ctrTitle"/>
          </p:nvPr>
        </p:nvSpPr>
        <p:spPr>
          <a:xfrm>
            <a:off x="838200" y="1810385"/>
            <a:ext cx="1077468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 panose="020B0604020202020204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4"/>
          <p:cNvSpPr txBox="1"/>
          <p:nvPr>
            <p:ph type="subTitle" idx="1"/>
          </p:nvPr>
        </p:nvSpPr>
        <p:spPr>
          <a:xfrm>
            <a:off x="839788" y="4015740"/>
            <a:ext cx="986250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54" name="Google Shape;54;p34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55" name="Google Shape;55;p34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56" name="Google Shape;56;p34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title">
  <p:cSld name="1_Section title">
    <p:bg>
      <p:bgPr>
        <a:solidFill>
          <a:srgbClr val="E2AF32"/>
        </a:solidFill>
        <a:effectLst/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35"/>
          <p:cNvGrpSpPr/>
          <p:nvPr/>
        </p:nvGrpSpPr>
        <p:grpSpPr>
          <a:xfrm>
            <a:off x="5846760" y="4205285"/>
            <a:ext cx="485775" cy="438150"/>
            <a:chOff x="3854619" y="4439236"/>
            <a:chExt cx="484632" cy="437614"/>
          </a:xfrm>
        </p:grpSpPr>
        <p:sp>
          <p:nvSpPr>
            <p:cNvPr id="59" name="Google Shape;59;p35"/>
            <p:cNvSpPr/>
            <p:nvPr/>
          </p:nvSpPr>
          <p:spPr>
            <a:xfrm rot="5400000">
              <a:off x="3946709" y="4347145"/>
              <a:ext cx="300451" cy="484632"/>
            </a:xfrm>
            <a:prstGeom prst="chevron">
              <a:avLst>
                <a:gd name="adj" fmla="val 7636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 panose="020B0502050000020003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endParaRPr>
            </a:p>
          </p:txBody>
        </p:sp>
        <p:sp>
          <p:nvSpPr>
            <p:cNvPr id="60" name="Google Shape;60;p35"/>
            <p:cNvSpPr/>
            <p:nvPr/>
          </p:nvSpPr>
          <p:spPr>
            <a:xfrm rot="5400000">
              <a:off x="3946709" y="4484308"/>
              <a:ext cx="300451" cy="484632"/>
            </a:xfrm>
            <a:prstGeom prst="chevron">
              <a:avLst>
                <a:gd name="adj" fmla="val 7636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 panose="020B0502050000020003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endParaRPr>
            </a:p>
          </p:txBody>
        </p:sp>
      </p:grpSp>
      <p:sp>
        <p:nvSpPr>
          <p:cNvPr id="61" name="Google Shape;61;p35"/>
          <p:cNvSpPr txBox="1"/>
          <p:nvPr>
            <p:ph type="title"/>
          </p:nvPr>
        </p:nvSpPr>
        <p:spPr>
          <a:xfrm>
            <a:off x="831850" y="576263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 panose="020B0604020202020204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5"/>
          <p:cNvSpPr txBox="1"/>
          <p:nvPr>
            <p:ph type="body" idx="1"/>
          </p:nvPr>
        </p:nvSpPr>
        <p:spPr>
          <a:xfrm>
            <a:off x="2523853" y="3455988"/>
            <a:ext cx="7144294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35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64" name="Google Shape;64;p35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65" name="Google Shape;65;p35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title">
  <p:cSld name="2_Section title">
    <p:bg>
      <p:bgPr>
        <a:solidFill>
          <a:srgbClr val="25A982"/>
        </a:solidFill>
        <a:effectLst/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36"/>
          <p:cNvGrpSpPr/>
          <p:nvPr/>
        </p:nvGrpSpPr>
        <p:grpSpPr>
          <a:xfrm>
            <a:off x="5846760" y="4205285"/>
            <a:ext cx="485775" cy="438150"/>
            <a:chOff x="3854619" y="4439236"/>
            <a:chExt cx="484632" cy="437614"/>
          </a:xfrm>
        </p:grpSpPr>
        <p:sp>
          <p:nvSpPr>
            <p:cNvPr id="68" name="Google Shape;68;p36"/>
            <p:cNvSpPr/>
            <p:nvPr/>
          </p:nvSpPr>
          <p:spPr>
            <a:xfrm rot="5400000">
              <a:off x="3946709" y="4347145"/>
              <a:ext cx="300451" cy="484632"/>
            </a:xfrm>
            <a:prstGeom prst="chevron">
              <a:avLst>
                <a:gd name="adj" fmla="val 7636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 panose="020B0502050000020003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endParaRPr>
            </a:p>
          </p:txBody>
        </p:sp>
        <p:sp>
          <p:nvSpPr>
            <p:cNvPr id="69" name="Google Shape;69;p36"/>
            <p:cNvSpPr/>
            <p:nvPr/>
          </p:nvSpPr>
          <p:spPr>
            <a:xfrm rot="5400000">
              <a:off x="3946709" y="4484308"/>
              <a:ext cx="300451" cy="484632"/>
            </a:xfrm>
            <a:prstGeom prst="chevron">
              <a:avLst>
                <a:gd name="adj" fmla="val 7636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 panose="020B0502050000020003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endParaRPr>
            </a:p>
          </p:txBody>
        </p:sp>
      </p:grpSp>
      <p:sp>
        <p:nvSpPr>
          <p:cNvPr id="70" name="Google Shape;70;p36"/>
          <p:cNvSpPr txBox="1"/>
          <p:nvPr>
            <p:ph type="title"/>
          </p:nvPr>
        </p:nvSpPr>
        <p:spPr>
          <a:xfrm>
            <a:off x="831850" y="576263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 panose="020B0604020202020204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6"/>
          <p:cNvSpPr txBox="1"/>
          <p:nvPr>
            <p:ph type="body" idx="1"/>
          </p:nvPr>
        </p:nvSpPr>
        <p:spPr>
          <a:xfrm>
            <a:off x="2523853" y="3455988"/>
            <a:ext cx="7144294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2" name="Google Shape;72;p36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73" name="Google Shape;73;p36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74" name="Google Shape;74;p36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bg>
      <p:bgPr>
        <a:solidFill>
          <a:srgbClr val="3B3838"/>
        </a:solidFill>
        <a:effectLst/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7"/>
          <p:cNvSpPr/>
          <p:nvPr/>
        </p:nvSpPr>
        <p:spPr>
          <a:xfrm>
            <a:off x="5702300" y="6519863"/>
            <a:ext cx="787400" cy="33813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575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 panose="020B0502050000020003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77" name="Google Shape;77;p37"/>
          <p:cNvSpPr/>
          <p:nvPr/>
        </p:nvSpPr>
        <p:spPr>
          <a:xfrm>
            <a:off x="5732463" y="6519863"/>
            <a:ext cx="727075" cy="338138"/>
          </a:xfrm>
          <a:prstGeom prst="roundRect">
            <a:avLst>
              <a:gd name="adj" fmla="val 32292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 panose="020B0502050000020003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lt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</a:fld>
            <a:endParaRPr sz="1800" b="0" i="0" u="none" strike="noStrike" cap="none">
              <a:solidFill>
                <a:schemeClr val="lt1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78" name="Google Shape;78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 panose="020B0604020202020204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7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80" name="Google Shape;80;p37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81" name="Google Shape;81;p37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bg>
      <p:bgPr>
        <a:solidFill>
          <a:srgbClr val="3B3838"/>
        </a:solidFill>
        <a:effectLst/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8"/>
          <p:cNvSpPr/>
          <p:nvPr/>
        </p:nvSpPr>
        <p:spPr>
          <a:xfrm>
            <a:off x="5702300" y="6519863"/>
            <a:ext cx="787400" cy="33813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AF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 panose="020B0502050000020003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84" name="Google Shape;84;p38"/>
          <p:cNvSpPr/>
          <p:nvPr/>
        </p:nvSpPr>
        <p:spPr>
          <a:xfrm>
            <a:off x="5732463" y="6519863"/>
            <a:ext cx="727075" cy="338138"/>
          </a:xfrm>
          <a:prstGeom prst="roundRect">
            <a:avLst>
              <a:gd name="adj" fmla="val 32292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 panose="020B0502050000020003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lt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</a:fld>
            <a:endParaRPr sz="1800" b="0" i="0" u="none" strike="noStrike" cap="none">
              <a:solidFill>
                <a:schemeClr val="lt1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85" name="Google Shape;85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 panose="020B0604020202020204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8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87" name="Google Shape;87;p38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88" name="Google Shape;88;p38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 panose="020B0604020202020204"/>
              <a:buNone/>
              <a:defRPr sz="4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9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9pPr>
          </a:lstStyle>
          <a:p/>
        </p:txBody>
      </p:sp>
      <p:sp>
        <p:nvSpPr>
          <p:cNvPr id="12" name="Google Shape;12;p29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 panose="020B0502050000020003"/>
              <a:buNone/>
              <a:def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 panose="020B0502050000020003"/>
              <a:buNone/>
              <a:def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 panose="020B0502050000020003"/>
              <a:buNone/>
              <a:def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 panose="020B0502050000020003"/>
              <a:buNone/>
              <a:def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 panose="020B0502050000020003"/>
              <a:buNone/>
              <a:def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 panose="020B0502050000020003"/>
              <a:buNone/>
              <a:def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9pPr>
          </a:lstStyle>
          <a:p/>
        </p:txBody>
      </p:sp>
      <p:sp>
        <p:nvSpPr>
          <p:cNvPr id="13" name="Google Shape;13;p29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 panose="020B0502050000020003"/>
              <a:buNone/>
              <a:def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 panose="020B0502050000020003"/>
              <a:buNone/>
              <a:def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 panose="020B0502050000020003"/>
              <a:buNone/>
              <a:def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 panose="020B0502050000020003"/>
              <a:buNone/>
              <a:def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 panose="020B0502050000020003"/>
              <a:buNone/>
              <a:def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 panose="020B0502050000020003"/>
              <a:buNone/>
              <a:def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9pPr>
          </a:lstStyle>
          <a:p/>
        </p:txBody>
      </p:sp>
      <p:sp>
        <p:nvSpPr>
          <p:cNvPr id="14" name="Google Shape;14;p29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 panose="020B0502050000020003"/>
              <a:buNone/>
              <a:defRPr sz="1200" b="0" i="0" u="none" strike="noStrike" cap="none">
                <a:solidFill>
                  <a:srgbClr val="888888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1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1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image" Target="../media/image31.jpeg"/><Relationship Id="rId7" Type="http://schemas.openxmlformats.org/officeDocument/2006/relationships/tags" Target="../tags/tag5.xml"/><Relationship Id="rId6" Type="http://schemas.openxmlformats.org/officeDocument/2006/relationships/image" Target="../media/image30.jpeg"/><Relationship Id="rId5" Type="http://schemas.openxmlformats.org/officeDocument/2006/relationships/tags" Target="../tags/tag4.xml"/><Relationship Id="rId4" Type="http://schemas.openxmlformats.org/officeDocument/2006/relationships/image" Target="../media/image29.jpeg"/><Relationship Id="rId3" Type="http://schemas.openxmlformats.org/officeDocument/2006/relationships/tags" Target="../tags/tag3.xml"/><Relationship Id="rId2" Type="http://schemas.openxmlformats.org/officeDocument/2006/relationships/image" Target="../media/image28.jpeg"/><Relationship Id="rId1" Type="http://schemas.openxmlformats.org/officeDocument/2006/relationships/tags" Target="../tags/tag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2.jpeg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.png"/><Relationship Id="rId3" Type="http://schemas.openxmlformats.org/officeDocument/2006/relationships/tags" Target="../tags/tag7.xml"/><Relationship Id="rId2" Type="http://schemas.openxmlformats.org/officeDocument/2006/relationships/image" Target="../media/image35.jpeg"/><Relationship Id="rId1" Type="http://schemas.openxmlformats.org/officeDocument/2006/relationships/tags" Target="../tags/tag6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.png"/><Relationship Id="rId3" Type="http://schemas.openxmlformats.org/officeDocument/2006/relationships/tags" Target="../tags/tag9.xml"/><Relationship Id="rId2" Type="http://schemas.openxmlformats.org/officeDocument/2006/relationships/image" Target="../media/image36.jpeg"/><Relationship Id="rId1" Type="http://schemas.openxmlformats.org/officeDocument/2006/relationships/tags" Target="../tags/tag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image" Target="../media/image3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jpeg"/><Relationship Id="rId1" Type="http://schemas.openxmlformats.org/officeDocument/2006/relationships/image" Target="../media/image38.jpe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39.jpeg"/><Relationship Id="rId1" Type="http://schemas.openxmlformats.org/officeDocument/2006/relationships/tags" Target="../tags/tag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40.jpe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8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42.jpeg"/><Relationship Id="rId4" Type="http://schemas.openxmlformats.org/officeDocument/2006/relationships/tags" Target="../tags/tag12.xml"/><Relationship Id="rId3" Type="http://schemas.openxmlformats.org/officeDocument/2006/relationships/image" Target="../media/image41.jpeg"/><Relationship Id="rId2" Type="http://schemas.openxmlformats.org/officeDocument/2006/relationships/tags" Target="../tags/tag11.xml"/><Relationship Id="rId1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www.linkedin.com/in/amit-sharma-868b3a23a/" TargetMode="External"/><Relationship Id="rId1" Type="http://schemas.openxmlformats.org/officeDocument/2006/relationships/hyperlink" Target="https://github.com/Amit123456777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"/>
          <p:cNvSpPr txBox="1"/>
          <p:nvPr>
            <p:ph type="ctrTitle"/>
          </p:nvPr>
        </p:nvSpPr>
        <p:spPr>
          <a:xfrm>
            <a:off x="403860" y="1298575"/>
            <a:ext cx="11316335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 panose="020B0604020202020204"/>
              <a:buNone/>
            </a:pPr>
            <a:r>
              <a:rPr lang="en-US" sz="3200" b="1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                        PRACTICAL SUBMISSION </a:t>
            </a:r>
            <a:br>
              <a:rPr lang="en-US" sz="3200" b="1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r>
              <a:rPr lang="en-US" sz="3200" b="1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DATA SCIENCE WITH APACHE SPARK WITH BIG DATA </a:t>
            </a:r>
            <a:endParaRPr sz="3200" b="1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304165" y="5191760"/>
            <a:ext cx="3164840" cy="1013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</a:pPr>
            <a:r>
              <a:rPr lang="en-US" sz="2000" b="0" i="0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Submitted by</a:t>
            </a:r>
            <a:endParaRPr lang="en-US" sz="2000" b="0" i="0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</a:pPr>
            <a:r>
              <a:rPr lang="en-US" sz="2000" b="0" i="0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Amit Sharma</a:t>
            </a:r>
            <a:endParaRPr lang="en-US" sz="2000" b="0" i="0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</a:pPr>
            <a:r>
              <a:rPr lang="en-US" sz="2000" b="0" i="0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Bsc Data Science </a:t>
            </a:r>
            <a:endParaRPr sz="2000" b="0" i="0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1" name="Google Shape;101;p1"/>
          <p:cNvSpPr txBox="1"/>
          <p:nvPr/>
        </p:nvSpPr>
        <p:spPr>
          <a:xfrm>
            <a:off x="8771890" y="5191760"/>
            <a:ext cx="2948305" cy="127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</a:pPr>
            <a:r>
              <a:rPr lang="en-US" sz="2000" i="0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Submitted To</a:t>
            </a:r>
            <a:endParaRPr lang="en-US" sz="2000" i="0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</a:pPr>
            <a:r>
              <a:rPr lang="en-US" sz="2000" i="0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Miss Neema Jha</a:t>
            </a:r>
            <a:endParaRPr lang="en-US" sz="2000" i="0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</a:pPr>
            <a:r>
              <a:rPr lang="en-US" sz="2000" i="0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Assistant professor</a:t>
            </a:r>
            <a:endParaRPr lang="en-US" sz="2000" i="0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</a:pPr>
            <a:r>
              <a:rPr lang="en-US" sz="2000" i="0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AAFT (SODS)</a:t>
            </a:r>
            <a:endParaRPr lang="en-US" sz="2000" i="0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</a:pPr>
            <a:endParaRPr lang="en-US" sz="2000" i="0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</a:pPr>
            <a:endParaRPr sz="2000" i="0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02" name="Google Shape;102;p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493375" y="0"/>
            <a:ext cx="1698625" cy="16935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Box 1"/>
          <p:cNvSpPr txBox="1"/>
          <p:nvPr>
            <p:custDataLst>
              <p:tags r:id="rId2"/>
            </p:custDataLst>
          </p:nvPr>
        </p:nvSpPr>
        <p:spPr>
          <a:xfrm>
            <a:off x="4750435" y="6327140"/>
            <a:ext cx="26911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solidFill>
                  <a:schemeClr val="bg1"/>
                </a:solidFill>
              </a:rPr>
              <a:t>AAFT | SODS | 2024</a:t>
            </a:r>
            <a:endParaRPr lang="en-US" sz="20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1365" cy="6858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24510" y="1942465"/>
            <a:ext cx="11012170" cy="468185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9"/>
          <p:cNvSpPr txBox="1"/>
          <p:nvPr/>
        </p:nvSpPr>
        <p:spPr>
          <a:xfrm>
            <a:off x="369570" y="1077595"/>
            <a:ext cx="11357610" cy="64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⮚"/>
            </a:pPr>
            <a:r>
              <a:rPr lang="en-US" sz="1800" b="0" i="0" u="sng">
                <a:solidFill>
                  <a:schemeClr val="lt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  A NoSQL database based on a document model.</a:t>
            </a:r>
            <a:endParaRPr sz="1800" b="0" i="0" u="sng">
              <a:solidFill>
                <a:schemeClr val="lt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⮚"/>
            </a:pPr>
            <a:r>
              <a:rPr lang="en-US" sz="1800" b="0" i="0" u="sng">
                <a:solidFill>
                  <a:schemeClr val="lt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  Stores data as collections and documents similar to JSON format.</a:t>
            </a:r>
            <a:endParaRPr sz="1800" b="0" i="0" u="sng">
              <a:solidFill>
                <a:schemeClr val="lt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4" name="Google Shape;204;p9"/>
          <p:cNvSpPr txBox="1"/>
          <p:nvPr/>
        </p:nvSpPr>
        <p:spPr>
          <a:xfrm>
            <a:off x="524510" y="189865"/>
            <a:ext cx="480314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Noto Sans Symbols"/>
              <a:buChar char="❑"/>
            </a:pPr>
            <a:r>
              <a:rPr lang="en-US" sz="4400" b="0" i="0" u="sng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MongoDB</a:t>
            </a:r>
            <a:endParaRPr sz="4400" b="0" i="0" u="sng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5" name="Google Shape;205;p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806190" y="167640"/>
            <a:ext cx="713105" cy="690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24285" y="6066790"/>
            <a:ext cx="767080" cy="791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838"/>
        </a:solidFill>
        <a:effectLst/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99490" y="1054100"/>
            <a:ext cx="9928225" cy="534479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0"/>
          <p:cNvSpPr txBox="1"/>
          <p:nvPr/>
        </p:nvSpPr>
        <p:spPr>
          <a:xfrm>
            <a:off x="0" y="0"/>
            <a:ext cx="8350885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Noto Sans Symbols"/>
              <a:buChar char="❑"/>
            </a:pPr>
            <a:r>
              <a:rPr lang="en-US" sz="4400" b="0" i="0" u="sng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CRUD OPERATIONS</a:t>
            </a:r>
            <a:endParaRPr sz="4400" b="0" i="0" u="sng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13" name="Google Shape;213;p1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424285" y="6066790"/>
            <a:ext cx="767080" cy="791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838"/>
        </a:solidFill>
        <a:effectLst/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1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635" cy="685736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1"/>
          <p:cNvSpPr txBox="1"/>
          <p:nvPr/>
        </p:nvSpPr>
        <p:spPr>
          <a:xfrm>
            <a:off x="0" y="0"/>
            <a:ext cx="254635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Noto Sans Symbols"/>
              <a:buChar char="❑"/>
            </a:pPr>
            <a:r>
              <a:rPr lang="en-US" sz="4400" b="0" i="0" u="sng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Codes</a:t>
            </a:r>
            <a:endParaRPr sz="4400" b="0" i="0" u="sng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20" name="Google Shape;220;p1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424285" y="6066790"/>
            <a:ext cx="767080" cy="791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838"/>
        </a:solidFill>
        <a:effectLst/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1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5705475" cy="6858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915150" y="12065"/>
            <a:ext cx="5276850" cy="6845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24285" y="6066790"/>
            <a:ext cx="767080" cy="791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838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35" y="575945"/>
            <a:ext cx="12191365" cy="15373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2268855"/>
            <a:ext cx="12191365" cy="17157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4138930"/>
            <a:ext cx="12190730" cy="14941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5800090"/>
            <a:ext cx="12191365" cy="10572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186430" y="0"/>
            <a:ext cx="5322570" cy="7607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Font typeface="Wingdings" panose="05000000000000000000" charset="0"/>
              <a:buChar char="q"/>
            </a:pPr>
            <a:r>
              <a:rPr lang="en-IN" altLang="en-US" sz="2400">
                <a:highlight>
                  <a:srgbClr val="FFFF00"/>
                </a:highlight>
              </a:rPr>
              <a:t>CREATE READ UPDATE DELETE</a:t>
            </a:r>
            <a:endParaRPr lang="en-IN" altLang="en-US" sz="24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3"/>
          <p:cNvSpPr txBox="1"/>
          <p:nvPr>
            <p:ph type="title"/>
          </p:nvPr>
        </p:nvSpPr>
        <p:spPr>
          <a:xfrm>
            <a:off x="831850" y="576263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 panose="020B0604020202020204"/>
              <a:buNone/>
            </a:pPr>
            <a:r>
              <a:rPr lang="en-US" sz="7200" u="sng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Big data technologies and Databases Hadoop</a:t>
            </a:r>
            <a:endParaRPr sz="7200" u="sng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33" name="Google Shape;233;p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176780" y="4288790"/>
            <a:ext cx="8611235" cy="22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838"/>
        </a:solidFill>
        <a:effectLst/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4"/>
          <p:cNvSpPr/>
          <p:nvPr/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571500" marR="0" lvl="0" indent="-571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Noto Sans Symbols"/>
              <a:buChar char="❑"/>
            </a:pPr>
            <a:r>
              <a:rPr lang="en-US" sz="4400" b="0" i="0" u="sng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Hadoop</a:t>
            </a:r>
            <a:endParaRPr sz="4400" b="0" i="0" u="sng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9" name="Google Shape;239;p14"/>
          <p:cNvSpPr txBox="1"/>
          <p:nvPr/>
        </p:nvSpPr>
        <p:spPr>
          <a:xfrm>
            <a:off x="0" y="1325880"/>
            <a:ext cx="12192635" cy="922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⮚"/>
            </a:pPr>
            <a:r>
              <a:rPr lang="en-US" sz="1800" b="0" i="0" u="none">
                <a:solidFill>
                  <a:schemeClr val="lt2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Hadoop is an </a:t>
            </a:r>
            <a:r>
              <a:rPr lang="en-US" sz="1800" b="0" i="0" u="sng">
                <a:solidFill>
                  <a:srgbClr val="BBD6EE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Apache open source framework written in java</a:t>
            </a:r>
            <a:r>
              <a:rPr lang="en-US" sz="1800" b="0" i="0" u="none">
                <a:solidFill>
                  <a:schemeClr val="lt2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 that allows distributed</a:t>
            </a:r>
            <a:endParaRPr sz="1800" b="0" i="0" u="none">
              <a:solidFill>
                <a:schemeClr val="lt2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Quattrocento Sans" panose="020B0502050000020003"/>
              <a:buNone/>
            </a:pPr>
            <a:r>
              <a:rPr lang="en-US" sz="1800" b="0" i="0" u="none">
                <a:solidFill>
                  <a:schemeClr val="lt2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processing of large datasets across clusters of computers using simple programming</a:t>
            </a:r>
            <a:endParaRPr sz="1800" b="0" i="0" u="none">
              <a:solidFill>
                <a:schemeClr val="lt2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Quattrocento Sans" panose="020B0502050000020003"/>
              <a:buNone/>
            </a:pPr>
            <a:r>
              <a:rPr lang="en-US" sz="1800" b="0" i="0" u="none">
                <a:solidFill>
                  <a:schemeClr val="lt2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models.</a:t>
            </a:r>
            <a:endParaRPr sz="1800" b="0" i="0" u="none">
              <a:solidFill>
                <a:schemeClr val="lt2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240" name="Google Shape;240;p14"/>
          <p:cNvSpPr txBox="1"/>
          <p:nvPr/>
        </p:nvSpPr>
        <p:spPr>
          <a:xfrm>
            <a:off x="0" y="2413635"/>
            <a:ext cx="11113770" cy="147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⮚"/>
            </a:pPr>
            <a:r>
              <a:rPr lang="en-US" sz="1800" b="0" i="0" u="none">
                <a:solidFill>
                  <a:schemeClr val="lt2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The Hadoop framework application works in an environment that provides distributed</a:t>
            </a:r>
            <a:endParaRPr sz="1800" b="0" i="0" u="none">
              <a:solidFill>
                <a:schemeClr val="lt2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Quattrocento Sans" panose="020B0502050000020003"/>
              <a:buNone/>
            </a:pPr>
            <a:r>
              <a:rPr lang="en-US" sz="1800" b="0" i="0" u="none">
                <a:solidFill>
                  <a:schemeClr val="lt2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storage and computation across clusters of computers.</a:t>
            </a:r>
            <a:endParaRPr sz="1800" b="0" i="0" u="none">
              <a:solidFill>
                <a:schemeClr val="lt2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 panose="020B0502050000020003"/>
              <a:buNone/>
            </a:pPr>
            <a:endParaRPr sz="1800" b="0" i="0" u="none">
              <a:solidFill>
                <a:schemeClr val="lt2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⮚"/>
            </a:pPr>
            <a:r>
              <a:rPr lang="en-US" sz="1800" b="0" i="0" u="none">
                <a:solidFill>
                  <a:schemeClr val="lt2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 Hadoop is designed to scale up from single server to thousands of machines, each</a:t>
            </a:r>
            <a:endParaRPr sz="1800" b="0" i="0" u="none">
              <a:solidFill>
                <a:schemeClr val="lt2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Quattrocento Sans" panose="020B0502050000020003"/>
              <a:buNone/>
            </a:pPr>
            <a:r>
              <a:rPr lang="en-US" sz="1800" b="0" i="0" u="none">
                <a:solidFill>
                  <a:schemeClr val="lt2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offering local computation and storage.</a:t>
            </a:r>
            <a:endParaRPr sz="1800" b="0" i="0" u="none">
              <a:solidFill>
                <a:schemeClr val="lt2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pic>
        <p:nvPicPr>
          <p:cNvPr id="241" name="Google Shape;241;p1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394315" y="6323330"/>
            <a:ext cx="1797685" cy="534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27500"/>
            <a:ext cx="4858385" cy="27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838"/>
        </a:solidFill>
        <a:effectLst/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1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322705" y="1058545"/>
            <a:ext cx="9361170" cy="529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5"/>
          <p:cNvSpPr txBox="1"/>
          <p:nvPr/>
        </p:nvSpPr>
        <p:spPr>
          <a:xfrm>
            <a:off x="0" y="12700"/>
            <a:ext cx="7400925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Noto Sans Symbols"/>
              <a:buChar char="❑"/>
            </a:pPr>
            <a:r>
              <a:rPr lang="en-US" sz="4400" b="0" i="0" u="sng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Components of Hadoop</a:t>
            </a:r>
            <a:endParaRPr sz="4400" b="0" i="0" u="sng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49" name="Google Shape;249;p1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394315" y="6323330"/>
            <a:ext cx="1797685" cy="534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838"/>
        </a:solidFill>
        <a:effectLst/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6"/>
          <p:cNvSpPr txBox="1"/>
          <p:nvPr/>
        </p:nvSpPr>
        <p:spPr>
          <a:xfrm>
            <a:off x="0" y="198120"/>
            <a:ext cx="12192000" cy="6462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</a:pPr>
            <a:r>
              <a:rPr lang="en-US" sz="1800" b="1" i="0" u="sng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1. Hadoop Common</a:t>
            </a:r>
            <a:endParaRPr sz="1800" b="1" i="0" u="sng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 panose="020B0502050000020003"/>
              <a:buNone/>
            </a:pPr>
            <a:endParaRPr sz="1800" b="0" i="0" u="none">
              <a:solidFill>
                <a:schemeClr val="dk1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 panose="020B0502050000020003"/>
              <a:buNone/>
            </a:pPr>
            <a:r>
              <a:rPr lang="en-US" sz="1800" b="0" i="0" u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   </a:t>
            </a:r>
            <a:r>
              <a:rPr lang="en-US" sz="1800" b="0" i="0" u="none">
                <a:solidFill>
                  <a:srgbClr val="2E75B5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 </a:t>
            </a:r>
            <a:r>
              <a:rPr lang="en-US" sz="1800" b="1" i="0" u="sng">
                <a:solidFill>
                  <a:srgbClr val="FF0000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Description:</a:t>
            </a:r>
            <a:r>
              <a:rPr lang="en-US" sz="1800" b="0" i="0" u="none">
                <a:solidFill>
                  <a:schemeClr val="lt2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 Provides the necessary </a:t>
            </a:r>
            <a:r>
              <a:rPr lang="en-US" sz="1800" b="0" i="0" u="sng">
                <a:solidFill>
                  <a:srgbClr val="00B0F0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libraries and utilities</a:t>
            </a:r>
            <a:r>
              <a:rPr lang="en-US" sz="1800" b="0" i="0" u="none">
                <a:solidFill>
                  <a:schemeClr val="lt2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 required by other Hadoop modules.</a:t>
            </a:r>
            <a:endParaRPr sz="1800" b="0" i="0" u="none">
              <a:solidFill>
                <a:schemeClr val="lt2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Quattrocento Sans" panose="020B0502050000020003"/>
              <a:buNone/>
            </a:pPr>
            <a:r>
              <a:rPr lang="en-US" sz="1800" b="0" i="0" u="none">
                <a:solidFill>
                  <a:schemeClr val="lt2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    </a:t>
            </a:r>
            <a:r>
              <a:rPr lang="en-US" sz="1800" b="1" i="0" u="sng">
                <a:solidFill>
                  <a:srgbClr val="FF0000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Function:</a:t>
            </a:r>
            <a:r>
              <a:rPr lang="en-US" sz="1800" b="0" i="0" u="none">
                <a:solidFill>
                  <a:schemeClr val="lt2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 Acts as the foundation for the Hadoop ecosystem, containing common utilities that support the other Hadoop subprojects.</a:t>
            </a:r>
            <a:endParaRPr sz="1800" b="0" i="0" u="none">
              <a:solidFill>
                <a:schemeClr val="lt2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 panose="020B0502050000020003"/>
              <a:buNone/>
            </a:pPr>
            <a:endParaRPr sz="1800" b="0" i="0" u="none">
              <a:solidFill>
                <a:schemeClr val="dk1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</a:pPr>
            <a:r>
              <a:rPr lang="en-US" sz="1800" b="1" i="0" u="sng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2. Hadoop Distributed File System (HDFS)</a:t>
            </a:r>
            <a:endParaRPr sz="1800" b="1" i="0" u="sng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 panose="020B0502050000020003"/>
              <a:buNone/>
            </a:pPr>
            <a:endParaRPr sz="1800" b="0" i="0" u="none">
              <a:solidFill>
                <a:schemeClr val="dk1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 panose="020B0502050000020003"/>
              <a:buNone/>
            </a:pPr>
            <a:r>
              <a:rPr lang="en-US" sz="1800" b="0" i="0" u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    </a:t>
            </a:r>
            <a:r>
              <a:rPr lang="en-US" sz="1800" b="1" i="0" u="sng">
                <a:solidFill>
                  <a:srgbClr val="FF0000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Description:</a:t>
            </a:r>
            <a:r>
              <a:rPr lang="en-US" sz="1800" b="0" i="0" u="none">
                <a:solidFill>
                  <a:schemeClr val="lt2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 A distributed file system designed to run on commodity hardware.</a:t>
            </a:r>
            <a:endParaRPr sz="1800" b="0" i="0" u="none">
              <a:solidFill>
                <a:schemeClr val="lt2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Quattrocento Sans" panose="020B0502050000020003"/>
              <a:buNone/>
            </a:pPr>
            <a:r>
              <a:rPr lang="en-US" sz="1800" b="0" i="0" u="none">
                <a:solidFill>
                  <a:schemeClr val="lt2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    </a:t>
            </a:r>
            <a:r>
              <a:rPr lang="en-US" sz="1800" b="1" i="0" u="sng">
                <a:solidFill>
                  <a:srgbClr val="FF0000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Function:</a:t>
            </a:r>
            <a:r>
              <a:rPr lang="en-US" sz="1800" b="0" i="0" u="none">
                <a:solidFill>
                  <a:schemeClr val="lt2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 </a:t>
            </a:r>
            <a:r>
              <a:rPr lang="en-US" sz="1800" b="0" i="0" u="sng">
                <a:solidFill>
                  <a:srgbClr val="00B0F0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Stores</a:t>
            </a:r>
            <a:r>
              <a:rPr lang="en-US" sz="1800" b="0" i="0" u="none">
                <a:solidFill>
                  <a:schemeClr val="lt2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 large datasets across multiple machines, providing high throughput access to application data. It ensures fault tolerance by replicating data blocks across multiple nodes.</a:t>
            </a:r>
            <a:endParaRPr sz="1800" b="0" i="0" u="none">
              <a:solidFill>
                <a:schemeClr val="lt2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 panose="020B0502050000020003"/>
              <a:buNone/>
            </a:pPr>
            <a:endParaRPr sz="1800" b="0" i="0" u="none">
              <a:solidFill>
                <a:schemeClr val="dk1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</a:pPr>
            <a:r>
              <a:rPr lang="en-US" sz="1800" b="1" i="0" u="sng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3. Yet Another Resource Negotiator (YARN)</a:t>
            </a:r>
            <a:endParaRPr sz="1800" b="1" i="0" u="sng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 panose="020B0502050000020003"/>
              <a:buNone/>
            </a:pPr>
            <a:endParaRPr sz="1800" b="0" i="0" u="none">
              <a:solidFill>
                <a:schemeClr val="dk1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 panose="020B0502050000020003"/>
              <a:buNone/>
            </a:pPr>
            <a:r>
              <a:rPr lang="en-US" sz="1800" b="0" i="0" u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    </a:t>
            </a:r>
            <a:r>
              <a:rPr lang="en-US" sz="1800" b="1" i="0" u="sng">
                <a:solidFill>
                  <a:srgbClr val="FF0000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Description:</a:t>
            </a:r>
            <a:r>
              <a:rPr lang="en-US" sz="1800" b="0" i="0" u="none">
                <a:solidFill>
                  <a:schemeClr val="lt2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 A cluster management technology.</a:t>
            </a:r>
            <a:endParaRPr sz="1800" b="0" i="0" u="none">
              <a:solidFill>
                <a:schemeClr val="lt2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Quattrocento Sans" panose="020B0502050000020003"/>
              <a:buNone/>
            </a:pPr>
            <a:r>
              <a:rPr lang="en-US" sz="1800" b="0" i="0" u="none">
                <a:solidFill>
                  <a:schemeClr val="lt2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    </a:t>
            </a:r>
            <a:r>
              <a:rPr lang="en-US" sz="1800" b="1" i="0" u="sng">
                <a:solidFill>
                  <a:srgbClr val="FF0000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Function:</a:t>
            </a:r>
            <a:r>
              <a:rPr lang="en-US" sz="1800" b="0" i="0" u="none">
                <a:solidFill>
                  <a:schemeClr val="lt2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 Manages and schedules </a:t>
            </a:r>
            <a:r>
              <a:rPr lang="en-US" sz="1800" b="0" i="0" u="sng">
                <a:solidFill>
                  <a:srgbClr val="00B0F0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resources</a:t>
            </a:r>
            <a:r>
              <a:rPr lang="en-US" sz="1800" b="0" i="0" u="none">
                <a:solidFill>
                  <a:schemeClr val="lt2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 (CPU, memory) for running applications. It acts as the operating system for Hadoop, allowing multiple data processing engines to handle data stored in a single platform.</a:t>
            </a:r>
            <a:endParaRPr sz="1800" b="0" i="0" u="none">
              <a:solidFill>
                <a:schemeClr val="lt2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 panose="020B0502050000020003"/>
              <a:buNone/>
            </a:pPr>
            <a:endParaRPr sz="1800" b="0" i="0" u="none">
              <a:solidFill>
                <a:schemeClr val="dk1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</a:pPr>
            <a:r>
              <a:rPr lang="en-US" sz="1800" b="1" i="0" u="sng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4. Hadoop MapReduce</a:t>
            </a:r>
            <a:endParaRPr sz="1800" b="1" i="0" u="sng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 panose="020B0502050000020003"/>
              <a:buNone/>
            </a:pPr>
            <a:endParaRPr sz="1800" b="0" i="0" u="none">
              <a:solidFill>
                <a:schemeClr val="dk1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Quattrocento Sans" panose="020B0502050000020003"/>
              <a:buNone/>
            </a:pPr>
            <a:r>
              <a:rPr lang="en-US" sz="1800" b="0" i="0" u="none">
                <a:solidFill>
                  <a:schemeClr val="lt2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    </a:t>
            </a:r>
            <a:r>
              <a:rPr lang="en-US" sz="1800" b="1" i="0" u="sng">
                <a:solidFill>
                  <a:srgbClr val="FF0000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Description:</a:t>
            </a:r>
            <a:r>
              <a:rPr lang="en-US" sz="1800" b="0" i="0" u="none">
                <a:solidFill>
                  <a:schemeClr val="lt2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 A programming model for large-scale </a:t>
            </a:r>
            <a:r>
              <a:rPr lang="en-US" sz="1800" b="0" i="0" u="sng">
                <a:solidFill>
                  <a:srgbClr val="00B0F0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data processing.</a:t>
            </a:r>
            <a:endParaRPr sz="1800" b="0" i="0" u="sng">
              <a:solidFill>
                <a:srgbClr val="00B0F0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Quattrocento Sans" panose="020B0502050000020003"/>
              <a:buNone/>
            </a:pPr>
            <a:r>
              <a:rPr lang="en-US" sz="1800" b="0" i="0" u="none">
                <a:solidFill>
                  <a:schemeClr val="lt2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    </a:t>
            </a:r>
            <a:r>
              <a:rPr lang="en-US" sz="1800" b="1" i="0" u="sng">
                <a:solidFill>
                  <a:srgbClr val="FF0000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Function:</a:t>
            </a:r>
            <a:r>
              <a:rPr lang="en-US" sz="1800" b="0" i="0" u="none">
                <a:solidFill>
                  <a:schemeClr val="lt2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 Processes data in parallel across the Hadoop cluster. It breaks down a large data processing job into smaller tasks and executes them concurrently across the nodes.</a:t>
            </a:r>
            <a:endParaRPr sz="1800" b="0" i="0" u="none">
              <a:solidFill>
                <a:schemeClr val="lt2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pic>
        <p:nvPicPr>
          <p:cNvPr id="255" name="Google Shape;255;p1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394315" y="6323330"/>
            <a:ext cx="1797685" cy="534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838"/>
        </a:solidFill>
        <a:effectLst/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1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77520" y="873760"/>
            <a:ext cx="10953750" cy="539559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8"/>
          <p:cNvSpPr txBox="1"/>
          <p:nvPr/>
        </p:nvSpPr>
        <p:spPr>
          <a:xfrm>
            <a:off x="325120" y="51435"/>
            <a:ext cx="795401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Noto Sans Symbols"/>
              <a:buChar char="❑"/>
            </a:pPr>
            <a:r>
              <a:rPr lang="en-US" sz="4400" b="0" i="0" u="sng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Hadoop Ecosystem</a:t>
            </a:r>
            <a:endParaRPr sz="4400" b="0" i="0" u="sng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71" name="Google Shape;271;p1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394315" y="6323330"/>
            <a:ext cx="1797685" cy="534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 panose="020B0604020202020204"/>
              <a:buNone/>
            </a:pPr>
            <a:r>
              <a:rPr lang="en-US" sz="4400" b="0" i="0" u="sng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Topics</a:t>
            </a:r>
            <a:endParaRPr sz="4400" b="0" i="0" u="sng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08" name="Google Shape;108;p2"/>
          <p:cNvGrpSpPr/>
          <p:nvPr/>
        </p:nvGrpSpPr>
        <p:grpSpPr>
          <a:xfrm>
            <a:off x="-696920" y="1527636"/>
            <a:ext cx="12668401" cy="5133479"/>
            <a:chOff x="-623459" y="2267504"/>
            <a:chExt cx="10661705" cy="4320728"/>
          </a:xfrm>
        </p:grpSpPr>
        <p:sp>
          <p:nvSpPr>
            <p:cNvPr id="109" name="Google Shape;109;p2"/>
            <p:cNvSpPr/>
            <p:nvPr/>
          </p:nvSpPr>
          <p:spPr>
            <a:xfrm>
              <a:off x="1532239" y="4499341"/>
              <a:ext cx="729049" cy="729049"/>
            </a:xfrm>
            <a:prstGeom prst="ellipse">
              <a:avLst/>
            </a:prstGeom>
            <a:solidFill>
              <a:srgbClr val="25A98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 panose="020B0502050000020003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3274543" y="3714686"/>
              <a:ext cx="729049" cy="729049"/>
            </a:xfrm>
            <a:prstGeom prst="ellipse">
              <a:avLst/>
            </a:prstGeom>
            <a:solidFill>
              <a:srgbClr val="25A98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 panose="020B0502050000020003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5171304" y="4264560"/>
              <a:ext cx="729049" cy="729049"/>
            </a:xfrm>
            <a:prstGeom prst="ellipse">
              <a:avLst/>
            </a:prstGeom>
            <a:solidFill>
              <a:srgbClr val="25A98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 panose="020B0502050000020003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6981569" y="3498441"/>
              <a:ext cx="729049" cy="729049"/>
            </a:xfrm>
            <a:prstGeom prst="ellipse">
              <a:avLst/>
            </a:prstGeom>
            <a:solidFill>
              <a:srgbClr val="25A98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 panose="020B0502050000020003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endParaRPr>
            </a:p>
          </p:txBody>
        </p:sp>
        <p:grpSp>
          <p:nvGrpSpPr>
            <p:cNvPr id="113" name="Google Shape;113;p2"/>
            <p:cNvGrpSpPr/>
            <p:nvPr/>
          </p:nvGrpSpPr>
          <p:grpSpPr>
            <a:xfrm rot="674801" flipH="1">
              <a:off x="7759586" y="2410086"/>
              <a:ext cx="1542653" cy="817869"/>
              <a:chOff x="1900" y="1132"/>
              <a:chExt cx="3878" cy="2056"/>
            </a:xfrm>
          </p:grpSpPr>
          <p:sp>
            <p:nvSpPr>
              <p:cNvPr id="114" name="Google Shape;114;p2"/>
              <p:cNvSpPr/>
              <p:nvPr/>
            </p:nvSpPr>
            <p:spPr>
              <a:xfrm>
                <a:off x="1900" y="1132"/>
                <a:ext cx="3878" cy="1131"/>
              </a:xfrm>
              <a:custGeom>
                <a:avLst/>
                <a:gdLst/>
                <a:ahLst/>
                <a:cxnLst/>
                <a:rect l="l" t="t" r="r" b="b"/>
                <a:pathLst>
                  <a:path w="3878" h="1131" extrusionOk="0">
                    <a:moveTo>
                      <a:pt x="0" y="0"/>
                    </a:moveTo>
                    <a:lnTo>
                      <a:pt x="3878" y="697"/>
                    </a:lnTo>
                    <a:lnTo>
                      <a:pt x="2943" y="11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 panose="020B0502050000020003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1900" y="1132"/>
                <a:ext cx="2943" cy="2056"/>
              </a:xfrm>
              <a:custGeom>
                <a:avLst/>
                <a:gdLst/>
                <a:ahLst/>
                <a:cxnLst/>
                <a:rect l="l" t="t" r="r" b="b"/>
                <a:pathLst>
                  <a:path w="2943" h="2056" extrusionOk="0">
                    <a:moveTo>
                      <a:pt x="0" y="0"/>
                    </a:moveTo>
                    <a:lnTo>
                      <a:pt x="2943" y="1131"/>
                    </a:lnTo>
                    <a:lnTo>
                      <a:pt x="2567" y="20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 panose="020B0502050000020003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1900" y="1132"/>
                <a:ext cx="2567" cy="2056"/>
              </a:xfrm>
              <a:custGeom>
                <a:avLst/>
                <a:gdLst/>
                <a:ahLst/>
                <a:cxnLst/>
                <a:rect l="l" t="t" r="r" b="b"/>
                <a:pathLst>
                  <a:path w="2567" h="2056" extrusionOk="0">
                    <a:moveTo>
                      <a:pt x="2567" y="2056"/>
                    </a:moveTo>
                    <a:lnTo>
                      <a:pt x="2418" y="1233"/>
                    </a:lnTo>
                    <a:lnTo>
                      <a:pt x="0" y="0"/>
                    </a:lnTo>
                    <a:lnTo>
                      <a:pt x="2567" y="2056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 panose="020B0502050000020003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1900" y="1132"/>
                <a:ext cx="2418" cy="1667"/>
              </a:xfrm>
              <a:custGeom>
                <a:avLst/>
                <a:gdLst/>
                <a:ahLst/>
                <a:cxnLst/>
                <a:rect l="l" t="t" r="r" b="b"/>
                <a:pathLst>
                  <a:path w="2418" h="1667" extrusionOk="0">
                    <a:moveTo>
                      <a:pt x="0" y="0"/>
                    </a:moveTo>
                    <a:lnTo>
                      <a:pt x="1209" y="1667"/>
                    </a:lnTo>
                    <a:lnTo>
                      <a:pt x="2418" y="12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 panose="020B0502050000020003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</p:grpSp>
        <p:sp>
          <p:nvSpPr>
            <p:cNvPr id="118" name="Google Shape;118;p2"/>
            <p:cNvSpPr/>
            <p:nvPr/>
          </p:nvSpPr>
          <p:spPr>
            <a:xfrm rot="393990">
              <a:off x="1998013" y="3707985"/>
              <a:ext cx="1878554" cy="1878554"/>
            </a:xfrm>
            <a:prstGeom prst="arc">
              <a:avLst>
                <a:gd name="adj1" fmla="val 10910859"/>
                <a:gd name="adj2" fmla="val 17541408"/>
              </a:avLst>
            </a:prstGeom>
            <a:noFill/>
            <a:ln w="9525" cap="flat" cmpd="sng">
              <a:solidFill>
                <a:srgbClr val="A5A5A5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 panose="020B0502050000020003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 rot="2904316">
              <a:off x="3563377" y="3775627"/>
              <a:ext cx="1878554" cy="1878554"/>
            </a:xfrm>
            <a:prstGeom prst="arc">
              <a:avLst>
                <a:gd name="adj1" fmla="val 10910859"/>
                <a:gd name="adj2" fmla="val 17541408"/>
              </a:avLst>
            </a:prstGeom>
            <a:noFill/>
            <a:ln w="9525" cap="flat" cmpd="sng">
              <a:solidFill>
                <a:srgbClr val="A5A5A5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 panose="020B0502050000020003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 rot="218103">
              <a:off x="5758426" y="3504458"/>
              <a:ext cx="1878554" cy="1878554"/>
            </a:xfrm>
            <a:prstGeom prst="arc">
              <a:avLst>
                <a:gd name="adj1" fmla="val 10910859"/>
                <a:gd name="adj2" fmla="val 17541408"/>
              </a:avLst>
            </a:prstGeom>
            <a:noFill/>
            <a:ln w="9525" cap="flat" cmpd="sng">
              <a:solidFill>
                <a:srgbClr val="A5A5A5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 panose="020B0502050000020003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 rot="2531066">
              <a:off x="-236001" y="4322221"/>
              <a:ext cx="1878554" cy="1878554"/>
            </a:xfrm>
            <a:prstGeom prst="arc">
              <a:avLst>
                <a:gd name="adj1" fmla="val 10910859"/>
                <a:gd name="adj2" fmla="val 17541408"/>
              </a:avLst>
            </a:prstGeom>
            <a:noFill/>
            <a:ln w="9525" cap="flat" cmpd="sng">
              <a:solidFill>
                <a:srgbClr val="A5A5A5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 panose="020B0502050000020003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 rot="1114192">
              <a:off x="7582069" y="3060757"/>
              <a:ext cx="2167473" cy="2167473"/>
            </a:xfrm>
            <a:prstGeom prst="arc">
              <a:avLst>
                <a:gd name="adj1" fmla="val 10910859"/>
                <a:gd name="adj2" fmla="val 13583308"/>
              </a:avLst>
            </a:prstGeom>
            <a:noFill/>
            <a:ln w="9525" cap="flat" cmpd="sng">
              <a:solidFill>
                <a:srgbClr val="A5A5A5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 panose="020B0502050000020003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endParaRPr>
            </a:p>
          </p:txBody>
        </p:sp>
      </p:grpSp>
      <p:sp>
        <p:nvSpPr>
          <p:cNvPr id="123" name="Google Shape;123;p2"/>
          <p:cNvSpPr/>
          <p:nvPr/>
        </p:nvSpPr>
        <p:spPr>
          <a:xfrm>
            <a:off x="6219190" y="4739005"/>
            <a:ext cx="1042035" cy="30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 panose="020B0604020202020204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Map Reduce</a:t>
            </a:r>
            <a:endParaRPr sz="1200" b="0" i="0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4" name="Google Shape;124;p2"/>
          <p:cNvSpPr/>
          <p:nvPr/>
        </p:nvSpPr>
        <p:spPr>
          <a:xfrm>
            <a:off x="242723" y="3680183"/>
            <a:ext cx="866267" cy="866187"/>
          </a:xfrm>
          <a:prstGeom prst="ellipse">
            <a:avLst/>
          </a:prstGeom>
          <a:solidFill>
            <a:srgbClr val="25A98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 panose="020B0502050000020003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125" name="Google Shape;125;p2"/>
          <p:cNvSpPr/>
          <p:nvPr/>
        </p:nvSpPr>
        <p:spPr>
          <a:xfrm>
            <a:off x="6969913" y="2814043"/>
            <a:ext cx="866267" cy="866187"/>
          </a:xfrm>
          <a:prstGeom prst="ellipse">
            <a:avLst/>
          </a:prstGeom>
          <a:solidFill>
            <a:srgbClr val="25A98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 panose="020B0502050000020003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pic>
        <p:nvPicPr>
          <p:cNvPr id="126" name="Google Shape;126;p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3096895" y="4215130"/>
            <a:ext cx="865505" cy="842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01650" y="8157845"/>
            <a:ext cx="976630" cy="974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107180" y="8460105"/>
            <a:ext cx="815340" cy="369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192000" y="7404735"/>
            <a:ext cx="645795" cy="633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8710295" y="7753985"/>
            <a:ext cx="622300" cy="33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6523355" y="8093710"/>
            <a:ext cx="106807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"/>
          <p:cNvSpPr txBox="1"/>
          <p:nvPr/>
        </p:nvSpPr>
        <p:spPr>
          <a:xfrm>
            <a:off x="501650" y="4592320"/>
            <a:ext cx="311150" cy="337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attrocento Sans" panose="020B0502050000020003"/>
              <a:buNone/>
            </a:pPr>
            <a:r>
              <a:rPr lang="en-US" sz="1600" b="0" i="0" u="none">
                <a:solidFill>
                  <a:schemeClr val="lt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1</a:t>
            </a:r>
            <a:endParaRPr sz="1600" b="0" i="0" u="none">
              <a:solidFill>
                <a:schemeClr val="lt1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133" name="Google Shape;133;p2"/>
          <p:cNvSpPr txBox="1"/>
          <p:nvPr/>
        </p:nvSpPr>
        <p:spPr>
          <a:xfrm>
            <a:off x="2122805" y="5230495"/>
            <a:ext cx="316230" cy="337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attrocento Sans" panose="020B0502050000020003"/>
              <a:buNone/>
            </a:pPr>
            <a:r>
              <a:rPr lang="en-US" sz="1600" b="0" i="0" u="none">
                <a:solidFill>
                  <a:schemeClr val="lt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2</a:t>
            </a:r>
            <a:endParaRPr sz="1600" b="0" i="0" u="none">
              <a:solidFill>
                <a:schemeClr val="lt1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134" name="Google Shape;134;p2"/>
          <p:cNvSpPr txBox="1"/>
          <p:nvPr/>
        </p:nvSpPr>
        <p:spPr>
          <a:xfrm>
            <a:off x="4210050" y="4179570"/>
            <a:ext cx="316230" cy="337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attrocento Sans" panose="020B0502050000020003"/>
              <a:buNone/>
            </a:pPr>
            <a:r>
              <a:rPr lang="en-US" sz="1600" b="0" i="0" u="none">
                <a:solidFill>
                  <a:schemeClr val="lt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3</a:t>
            </a:r>
            <a:endParaRPr sz="1600" b="0" i="0" u="none">
              <a:solidFill>
                <a:schemeClr val="lt1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135" name="Google Shape;135;p2"/>
          <p:cNvSpPr txBox="1"/>
          <p:nvPr/>
        </p:nvSpPr>
        <p:spPr>
          <a:xfrm>
            <a:off x="6506210" y="4938395"/>
            <a:ext cx="311150" cy="337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attrocento Sans" panose="020B0502050000020003"/>
              <a:buNone/>
            </a:pPr>
            <a:r>
              <a:rPr lang="en-US" sz="1600" b="0" i="0" u="none">
                <a:solidFill>
                  <a:schemeClr val="lt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4</a:t>
            </a:r>
            <a:endParaRPr sz="1600" b="0" i="0" u="none">
              <a:solidFill>
                <a:schemeClr val="lt1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136" name="Google Shape;136;p2"/>
          <p:cNvSpPr txBox="1"/>
          <p:nvPr/>
        </p:nvSpPr>
        <p:spPr>
          <a:xfrm>
            <a:off x="7270750" y="3709670"/>
            <a:ext cx="320675" cy="337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attrocento Sans" panose="020B0502050000020003"/>
              <a:buNone/>
            </a:pPr>
            <a:r>
              <a:rPr lang="en-US" sz="1600" b="0" i="0" u="none">
                <a:solidFill>
                  <a:schemeClr val="lt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5</a:t>
            </a:r>
            <a:endParaRPr sz="1600" b="0" i="0" u="none">
              <a:solidFill>
                <a:schemeClr val="lt1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137" name="Google Shape;137;p2"/>
          <p:cNvSpPr txBox="1"/>
          <p:nvPr/>
        </p:nvSpPr>
        <p:spPr>
          <a:xfrm>
            <a:off x="8622030" y="3877945"/>
            <a:ext cx="360680" cy="337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attrocento Sans" panose="020B0502050000020003"/>
              <a:buNone/>
            </a:pPr>
            <a:r>
              <a:rPr lang="en-US" sz="1600" b="0" i="0" u="none">
                <a:solidFill>
                  <a:schemeClr val="lt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6</a:t>
            </a:r>
            <a:endParaRPr sz="1600" b="0" i="0" u="none">
              <a:solidFill>
                <a:schemeClr val="lt1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838"/>
        </a:solidFill>
        <a:effectLst/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7"/>
          <p:cNvSpPr txBox="1"/>
          <p:nvPr/>
        </p:nvSpPr>
        <p:spPr>
          <a:xfrm>
            <a:off x="-635" y="0"/>
            <a:ext cx="12192635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 panose="020B0604020202020204"/>
              <a:buNone/>
            </a:pPr>
            <a:r>
              <a:rPr lang="en-US" sz="4400" b="0" i="0" u="sng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Hadoop Commands</a:t>
            </a:r>
            <a:endParaRPr sz="4400" b="0" i="0" u="sng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 panose="020B0502050000020003"/>
              <a:buNone/>
            </a:pPr>
            <a:endParaRPr sz="1800" b="0" i="0" u="none">
              <a:solidFill>
                <a:srgbClr val="8DA9DB"/>
              </a:solidFill>
              <a:highlight>
                <a:srgbClr val="0000FF"/>
              </a:highlight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 panose="020B0502050000020003"/>
              <a:buNone/>
            </a:pPr>
            <a:endParaRPr sz="1800" b="0" i="0" u="none">
              <a:solidFill>
                <a:srgbClr val="8DA9DB"/>
              </a:solidFill>
              <a:highlight>
                <a:srgbClr val="0000FF"/>
              </a:highlight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 panose="020B0502050000020003"/>
              <a:buNone/>
            </a:pPr>
            <a:endParaRPr sz="1800" b="0" i="0" u="none">
              <a:solidFill>
                <a:srgbClr val="8DA9DB"/>
              </a:solidFill>
              <a:highlight>
                <a:srgbClr val="0000FF"/>
              </a:highlight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 panose="020B0502050000020003"/>
              <a:buNone/>
            </a:pPr>
            <a:endParaRPr sz="1800" b="0" i="0" u="none">
              <a:solidFill>
                <a:srgbClr val="FFFF00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Quattrocento Sans" panose="020B0502050000020003"/>
              <a:buNone/>
            </a:pPr>
            <a:r>
              <a:rPr lang="en-US" sz="1800" b="0" i="0" u="none">
                <a:solidFill>
                  <a:srgbClr val="FFFF00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2. create directory in HDFS:</a:t>
            </a:r>
            <a:endParaRPr sz="1800" b="0" i="0" u="none">
              <a:solidFill>
                <a:srgbClr val="FFFF00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Quattrocento Sans" panose="020B0502050000020003"/>
              <a:buNone/>
            </a:pPr>
            <a:r>
              <a:rPr lang="en-US" sz="1800" b="0" i="0" u="none">
                <a:solidFill>
                  <a:srgbClr val="FFFF00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    </a:t>
            </a:r>
            <a:r>
              <a:rPr lang="en-US" sz="1800" b="0" i="0" u="none">
                <a:solidFill>
                  <a:srgbClr val="65CBFC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hdfs dfs -mkdir /user/cloudera/dir1</a:t>
            </a:r>
            <a:endParaRPr sz="1800" b="0" i="0" u="none">
              <a:solidFill>
                <a:srgbClr val="65CBFC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CBFC"/>
              </a:buClr>
              <a:buSzPts val="1800"/>
              <a:buFont typeface="Quattrocento Sans" panose="020B0502050000020003"/>
              <a:buNone/>
            </a:pPr>
            <a:r>
              <a:rPr lang="en-US" sz="1800" b="0" i="0" u="none">
                <a:solidFill>
                  <a:srgbClr val="65CBFC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    hdfs dfs -mkdir /user/cloudera/dir2</a:t>
            </a:r>
            <a:endParaRPr sz="1800" b="0" i="0" u="none">
              <a:solidFill>
                <a:srgbClr val="65CBFC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 panose="020B0502050000020003"/>
              <a:buNone/>
            </a:pPr>
            <a:endParaRPr sz="1800" b="0" i="0" u="none">
              <a:solidFill>
                <a:srgbClr val="FFFF00"/>
              </a:solidFill>
              <a:highlight>
                <a:srgbClr val="0000FF"/>
              </a:highlight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 panose="020B0502050000020003"/>
              <a:buNone/>
            </a:pPr>
            <a:endParaRPr sz="1800" b="0" i="0" u="none">
              <a:solidFill>
                <a:srgbClr val="FFFF00"/>
              </a:solidFill>
              <a:highlight>
                <a:srgbClr val="0000FF"/>
              </a:highlight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 panose="020B0502050000020003"/>
              <a:buNone/>
            </a:pPr>
            <a:endParaRPr sz="1800" b="0" i="0" u="none">
              <a:solidFill>
                <a:srgbClr val="FFFF00"/>
              </a:solidFill>
              <a:highlight>
                <a:srgbClr val="0000FF"/>
              </a:highlight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 panose="020B0502050000020003"/>
              <a:buNone/>
            </a:pPr>
            <a:endParaRPr sz="1800" b="0" i="0" u="none">
              <a:solidFill>
                <a:srgbClr val="FFFF00"/>
              </a:solidFill>
              <a:highlight>
                <a:srgbClr val="0000FF"/>
              </a:highlight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Quattrocento Sans" panose="020B0502050000020003"/>
              <a:buNone/>
            </a:pPr>
            <a:r>
              <a:rPr lang="en-US" sz="1800" b="0" i="0" u="none">
                <a:solidFill>
                  <a:srgbClr val="FFFF00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4.  copy from local file system to HDFS :</a:t>
            </a:r>
            <a:endParaRPr sz="1800" b="0" i="0" u="none">
              <a:solidFill>
                <a:srgbClr val="FFFF00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Quattrocento Sans" panose="020B0502050000020003"/>
              <a:buNone/>
            </a:pPr>
            <a:r>
              <a:rPr lang="en-US" sz="1800" b="0" i="0" u="none">
                <a:solidFill>
                  <a:srgbClr val="FFFF00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    </a:t>
            </a:r>
            <a:r>
              <a:rPr lang="en-US" sz="1800" b="0" i="0" u="none">
                <a:solidFill>
                  <a:srgbClr val="65CBFC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hdfs dfs -copyFromLocal /home/cloudera/test.csv  /user/cloudera/file_2</a:t>
            </a:r>
            <a:endParaRPr sz="1800" b="0" i="0" u="none">
              <a:solidFill>
                <a:srgbClr val="FFFF00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 panose="020B0502050000020003"/>
              <a:buNone/>
            </a:pPr>
            <a:endParaRPr sz="1800" b="0" i="0" u="none">
              <a:solidFill>
                <a:srgbClr val="8DA9DB"/>
              </a:solidFill>
              <a:highlight>
                <a:srgbClr val="0000FF"/>
              </a:highlight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Quattrocento Sans" panose="020B0502050000020003"/>
              <a:buNone/>
            </a:pPr>
            <a:r>
              <a:rPr lang="en-US" sz="1800" b="0" i="0" u="none">
                <a:solidFill>
                  <a:srgbClr val="FFFF00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5. moveFromLocal: Works similarly to the put command, except that the source is deleted after it is copied.</a:t>
            </a:r>
            <a:endParaRPr sz="1800" b="0" i="0" u="none">
              <a:solidFill>
                <a:srgbClr val="FFFF00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Quattrocento Sans" panose="020B0502050000020003"/>
              <a:buNone/>
            </a:pPr>
            <a:r>
              <a:rPr lang="en-US" sz="1800" b="0" i="0" u="none">
                <a:solidFill>
                  <a:srgbClr val="FFFF00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   </a:t>
            </a:r>
            <a:r>
              <a:rPr lang="en-US" sz="1800" b="0" i="0" u="none">
                <a:solidFill>
                  <a:srgbClr val="65CBFC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hdfs dfs -moveFromLocal localfile1 localfile2 /user/cloudera/hadoopdir</a:t>
            </a:r>
            <a:endParaRPr sz="1800" b="0" i="0" u="none">
              <a:solidFill>
                <a:srgbClr val="65CBFC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 panose="020B0502050000020003"/>
              <a:buNone/>
            </a:pPr>
            <a:endParaRPr sz="1800" b="0" i="0" u="none">
              <a:solidFill>
                <a:srgbClr val="FFFF00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Quattrocento Sans" panose="020B0502050000020003"/>
              <a:buNone/>
            </a:pPr>
            <a:r>
              <a:rPr lang="en-US" sz="1800" b="0" i="0" u="none">
                <a:solidFill>
                  <a:srgbClr val="FFFF00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6.  Copy from HDFS to Local</a:t>
            </a:r>
            <a:endParaRPr sz="1800" b="0" i="0" u="none">
              <a:solidFill>
                <a:srgbClr val="FFFF00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Quattrocento Sans" panose="020B0502050000020003"/>
              <a:buNone/>
            </a:pPr>
            <a:r>
              <a:rPr lang="en-US" sz="1800" b="0" i="0" u="none">
                <a:solidFill>
                  <a:srgbClr val="FFFF00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    </a:t>
            </a:r>
            <a:r>
              <a:rPr lang="en-US" sz="1800" b="0" i="0" u="none">
                <a:solidFill>
                  <a:srgbClr val="65CBFC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hdfs dfs -copyToLocal   /user/cloudera/test.csv /home/cloudera/test.csv</a:t>
            </a:r>
            <a:endParaRPr sz="1800" b="0" i="0" u="none">
              <a:solidFill>
                <a:srgbClr val="FFFF00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 panose="020B0502050000020003"/>
              <a:buNone/>
            </a:pPr>
            <a:endParaRPr sz="1800" b="0" i="0" u="none">
              <a:solidFill>
                <a:srgbClr val="FFFF00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 panose="020B0502050000020003"/>
              <a:buNone/>
            </a:pPr>
            <a:endParaRPr sz="1800" b="0" i="0" u="none">
              <a:solidFill>
                <a:srgbClr val="8DA9DB"/>
              </a:solidFill>
              <a:highlight>
                <a:srgbClr val="0000FF"/>
              </a:highlight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 panose="020B0502050000020003"/>
              <a:buNone/>
            </a:pPr>
            <a:endParaRPr sz="1800" b="0" i="0" u="none">
              <a:solidFill>
                <a:srgbClr val="8DA9DB"/>
              </a:solidFill>
              <a:highlight>
                <a:srgbClr val="0000FF"/>
              </a:highlight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 panose="020B0502050000020003"/>
              <a:buNone/>
            </a:pPr>
            <a:endParaRPr sz="1800" b="0" i="0" u="none">
              <a:solidFill>
                <a:srgbClr val="8DA9DB"/>
              </a:solidFill>
              <a:highlight>
                <a:srgbClr val="0000FF"/>
              </a:highlight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pic>
        <p:nvPicPr>
          <p:cNvPr id="261" name="Google Shape;261;p1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394315" y="6323330"/>
            <a:ext cx="1797685" cy="53467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7"/>
          <p:cNvSpPr txBox="1"/>
          <p:nvPr/>
        </p:nvSpPr>
        <p:spPr>
          <a:xfrm>
            <a:off x="-635" y="2713990"/>
            <a:ext cx="7780655" cy="922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Quattrocento Sans" panose="020B0502050000020003"/>
              <a:buNone/>
            </a:pPr>
            <a:r>
              <a:rPr lang="en-US" sz="1800" b="0" i="0" u="none">
                <a:solidFill>
                  <a:srgbClr val="FFFF00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3.  listing files in hadoop :</a:t>
            </a:r>
            <a:endParaRPr sz="1800" b="0" i="0" u="none">
              <a:solidFill>
                <a:srgbClr val="FFFF00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Quattrocento Sans" panose="020B0502050000020003"/>
              <a:buNone/>
            </a:pPr>
            <a:r>
              <a:rPr lang="en-US" sz="1800" b="0" i="0" u="none">
                <a:solidFill>
                  <a:srgbClr val="FFFF00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    </a:t>
            </a:r>
            <a:r>
              <a:rPr lang="en-US" sz="1800" b="0" i="0" u="none">
                <a:solidFill>
                  <a:srgbClr val="65CBFC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hdfs dfs -ls /user/cloudera/</a:t>
            </a:r>
            <a:r>
              <a:rPr lang="en-US" sz="1800" b="0" i="0" u="none">
                <a:solidFill>
                  <a:srgbClr val="FFFF00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    #list files</a:t>
            </a:r>
            <a:endParaRPr sz="1800" b="0" i="0" u="none">
              <a:solidFill>
                <a:srgbClr val="FFFF00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Quattrocento Sans" panose="020B0502050000020003"/>
              <a:buNone/>
            </a:pPr>
            <a:r>
              <a:rPr lang="en-US" sz="1800" b="0" i="0" u="none">
                <a:solidFill>
                  <a:srgbClr val="FFFF00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    </a:t>
            </a:r>
            <a:r>
              <a:rPr lang="en-US" sz="1800" b="0" i="0" u="none">
                <a:solidFill>
                  <a:srgbClr val="65CBFC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hdfs dfs -ls /user/cloudera/emp</a:t>
            </a:r>
            <a:r>
              <a:rPr lang="en-US" sz="1800" b="0" i="0" u="none">
                <a:solidFill>
                  <a:srgbClr val="FFFF00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 #list files in emp directory</a:t>
            </a:r>
            <a:endParaRPr sz="1800" b="0" i="0" u="none">
              <a:solidFill>
                <a:srgbClr val="FFFF00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263" name="Google Shape;263;p17"/>
          <p:cNvSpPr txBox="1"/>
          <p:nvPr/>
        </p:nvSpPr>
        <p:spPr>
          <a:xfrm>
            <a:off x="0" y="762635"/>
            <a:ext cx="7504430" cy="922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Quattrocento Sans" panose="020B0502050000020003"/>
              <a:buNone/>
            </a:pPr>
            <a:r>
              <a:rPr lang="en-US" sz="1800" b="0" i="0" u="none">
                <a:solidFill>
                  <a:srgbClr val="FFFF00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1. To list the files in HDFS:</a:t>
            </a:r>
            <a:endParaRPr sz="1800" b="0" i="0" u="none">
              <a:solidFill>
                <a:srgbClr val="FFFF00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Quattrocento Sans" panose="020B0502050000020003"/>
              <a:buNone/>
            </a:pPr>
            <a:r>
              <a:rPr lang="en-US" sz="1800" b="0" i="0" u="none">
                <a:solidFill>
                  <a:srgbClr val="FFFF00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  </a:t>
            </a:r>
            <a:r>
              <a:rPr lang="en-US" sz="1800" b="0" i="0" u="none">
                <a:solidFill>
                  <a:srgbClr val="65CBFC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 hdfs dfs -ls</a:t>
            </a:r>
            <a:endParaRPr sz="1800" b="0" i="0" u="none">
              <a:solidFill>
                <a:srgbClr val="65CBFC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CBFC"/>
              </a:buClr>
              <a:buSzPts val="1800"/>
              <a:buFont typeface="Quattrocento Sans" panose="020B0502050000020003"/>
              <a:buNone/>
            </a:pPr>
            <a:r>
              <a:rPr lang="en-US" sz="1800" b="0" i="0" u="none">
                <a:solidFill>
                  <a:srgbClr val="65CBFC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   hdfs dfs -ls /user/cloudera/</a:t>
            </a:r>
            <a:endParaRPr sz="1800" b="0" i="0" u="none">
              <a:solidFill>
                <a:srgbClr val="65CBFC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264" name="Google Shape;264;p17"/>
          <p:cNvSpPr txBox="1"/>
          <p:nvPr/>
        </p:nvSpPr>
        <p:spPr>
          <a:xfrm>
            <a:off x="77470" y="5962015"/>
            <a:ext cx="6096000" cy="64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Quattrocento Sans" panose="020B0502050000020003"/>
              <a:buNone/>
            </a:pPr>
            <a:r>
              <a:rPr lang="en-US" sz="1800" b="0" i="0" u="none">
                <a:solidFill>
                  <a:srgbClr val="FFFF00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7. To view the contents of a file :</a:t>
            </a:r>
            <a:endParaRPr sz="1800" b="0" i="0" u="none">
              <a:solidFill>
                <a:srgbClr val="FFFF00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Quattrocento Sans" panose="020B0502050000020003"/>
              <a:buNone/>
            </a:pPr>
            <a:r>
              <a:rPr lang="en-US" sz="1800" b="0" i="0" u="none">
                <a:solidFill>
                  <a:srgbClr val="FFFF00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     </a:t>
            </a:r>
            <a:r>
              <a:rPr lang="en-US" sz="1800" b="0" i="0" u="none">
                <a:solidFill>
                  <a:srgbClr val="65CBFC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hdfs dfs -cat /user/cloudera/student.txt</a:t>
            </a:r>
            <a:endParaRPr sz="1800" b="0" i="0" u="none">
              <a:solidFill>
                <a:srgbClr val="65CBFC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61" name="Google Shape;261;p17"/>
          <p:cNvPicPr preferRelativeResize="0"/>
          <p:nvPr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10394315" y="6323330"/>
            <a:ext cx="1797685" cy="534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64135"/>
            <a:ext cx="12192000" cy="6922135"/>
          </a:xfrm>
          <a:prstGeom prst="rect">
            <a:avLst/>
          </a:prstGeom>
        </p:spPr>
      </p:pic>
      <p:pic>
        <p:nvPicPr>
          <p:cNvPr id="261" name="Google Shape;261;p17"/>
          <p:cNvPicPr preferRelativeResize="0"/>
          <p:nvPr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10394315" y="6323330"/>
            <a:ext cx="1797685" cy="534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9"/>
          <p:cNvSpPr txBox="1"/>
          <p:nvPr>
            <p:ph type="title"/>
          </p:nvPr>
        </p:nvSpPr>
        <p:spPr>
          <a:xfrm>
            <a:off x="831850" y="576263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 panose="020B0604020202020204"/>
              <a:buNone/>
            </a:pPr>
            <a:r>
              <a:rPr lang="en-US" sz="7200" u="sng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Map Reduce</a:t>
            </a:r>
            <a:endParaRPr sz="7200" u="sng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838"/>
        </a:solidFill>
        <a:effectLst/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2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17550" y="2081530"/>
            <a:ext cx="10756265" cy="443484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0"/>
          <p:cNvSpPr txBox="1"/>
          <p:nvPr/>
        </p:nvSpPr>
        <p:spPr>
          <a:xfrm>
            <a:off x="293370" y="0"/>
            <a:ext cx="12192635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Noto Sans Symbols"/>
              <a:buChar char="❑"/>
            </a:pPr>
            <a:r>
              <a:rPr lang="en-US" sz="4400" b="0" i="0" u="sng">
                <a:solidFill>
                  <a:schemeClr val="lt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MapReduce</a:t>
            </a:r>
            <a:r>
              <a:rPr lang="en-US" sz="1800" b="0" i="0" u="none">
                <a:solidFill>
                  <a:schemeClr val="lt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sz="1800" b="0" i="0" u="none">
              <a:solidFill>
                <a:schemeClr val="lt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3" name="Google Shape;283;p20"/>
          <p:cNvSpPr txBox="1"/>
          <p:nvPr/>
        </p:nvSpPr>
        <p:spPr>
          <a:xfrm>
            <a:off x="293370" y="1360170"/>
            <a:ext cx="12192635" cy="64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⮚"/>
            </a:pPr>
            <a:r>
              <a:rPr lang="en-US" sz="1800" b="1" i="0" u="sng">
                <a:solidFill>
                  <a:schemeClr val="lt2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Objective:</a:t>
            </a:r>
            <a:r>
              <a:rPr lang="en-US" sz="1800" b="0" i="0" u="none">
                <a:solidFill>
                  <a:schemeClr val="lt2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 The objective of MapReduce is to process large data sets efficiently and reliably using a parallel, distributed algorithm.</a:t>
            </a:r>
            <a:endParaRPr sz="1800" b="0" i="0" u="none">
              <a:solidFill>
                <a:schemeClr val="lt2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284" name="Google Shape;284;p20"/>
          <p:cNvSpPr txBox="1"/>
          <p:nvPr/>
        </p:nvSpPr>
        <p:spPr>
          <a:xfrm>
            <a:off x="293370" y="800735"/>
            <a:ext cx="11332210" cy="64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⮚"/>
            </a:pPr>
            <a:r>
              <a:rPr lang="en-US" sz="1800" b="0" i="0" u="none">
                <a:solidFill>
                  <a:schemeClr val="lt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It is a programming model and </a:t>
            </a:r>
            <a:r>
              <a:rPr lang="en-US" sz="1800" b="0" i="0" u="sng">
                <a:solidFill>
                  <a:srgbClr val="00B0F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processing</a:t>
            </a:r>
            <a:r>
              <a:rPr lang="en-US" sz="1800" b="0" i="0" u="none">
                <a:solidFill>
                  <a:schemeClr val="lt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technique used for handling and generating large datasets with a distributed algorithm on a cluster. </a:t>
            </a:r>
            <a:endParaRPr sz="1800" b="0" i="0" u="none">
              <a:solidFill>
                <a:schemeClr val="lt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5" name="Google Shape;285;p20"/>
          <p:cNvSpPr/>
          <p:nvPr/>
        </p:nvSpPr>
        <p:spPr>
          <a:xfrm>
            <a:off x="11172190" y="6516370"/>
            <a:ext cx="1042035" cy="30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 panose="020B0604020202020204"/>
              <a:buNone/>
            </a:pPr>
            <a:r>
              <a:rPr lang="en-US" sz="1200" b="0" i="0" u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Map Reduce</a:t>
            </a:r>
            <a:endParaRPr sz="1200" b="0" i="0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86" name="Google Shape;286;p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123930" y="5655310"/>
            <a:ext cx="1068070" cy="88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1"/>
          <p:cNvSpPr txBox="1"/>
          <p:nvPr>
            <p:ph type="title"/>
          </p:nvPr>
        </p:nvSpPr>
        <p:spPr>
          <a:xfrm>
            <a:off x="831850" y="576263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 panose="020B0604020202020204"/>
              <a:buNone/>
            </a:pPr>
            <a:r>
              <a:rPr lang="en-US" sz="7200" u="sng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Introduction to Sqoop</a:t>
            </a:r>
            <a:endParaRPr sz="7200" u="sng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92" name="Google Shape;292;p2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689090" y="3439160"/>
            <a:ext cx="3822065" cy="2245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838"/>
        </a:solidFill>
        <a:effectLst/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2"/>
          <p:cNvSpPr/>
          <p:nvPr/>
        </p:nvSpPr>
        <p:spPr>
          <a:xfrm>
            <a:off x="170180" y="36449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71500" marR="0" lvl="0" indent="-571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Noto Sans Symbols"/>
              <a:buChar char="❑"/>
            </a:pPr>
            <a:r>
              <a:rPr lang="en-US" sz="4400" b="0" i="0" u="sng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What is Sqoop?</a:t>
            </a:r>
            <a:endParaRPr sz="4400" b="0" i="0" u="sng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8" name="Google Shape;298;p22"/>
          <p:cNvSpPr/>
          <p:nvPr/>
        </p:nvSpPr>
        <p:spPr>
          <a:xfrm>
            <a:off x="424180" y="1775460"/>
            <a:ext cx="8698230" cy="156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AF32"/>
              </a:buClr>
              <a:buSzPts val="2400"/>
              <a:buFont typeface="Noto Sans Symbols"/>
              <a:buChar char="⮚"/>
            </a:pPr>
            <a:r>
              <a:rPr lang="en-US" sz="2400" b="0" i="0" u="none">
                <a:solidFill>
                  <a:srgbClr val="E2AF32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Apache Sqoop (SQL-to-Hadoop) is a tool designed for efficiently transferring bulk data between Apache Hadoop and structured data stores such as relational databases. Here are the key points about Sqoop:</a:t>
            </a:r>
            <a:endParaRPr sz="2400" b="0" i="0" u="none">
              <a:solidFill>
                <a:srgbClr val="E2AF32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pic>
        <p:nvPicPr>
          <p:cNvPr id="299" name="Google Shape;299;p2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87095" y="3429000"/>
            <a:ext cx="4788535" cy="251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795000" y="6286500"/>
            <a:ext cx="1397000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838"/>
        </a:solidFill>
        <a:effectLst/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46785" y="2291080"/>
            <a:ext cx="10153650" cy="372364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3"/>
          <p:cNvSpPr txBox="1"/>
          <p:nvPr/>
        </p:nvSpPr>
        <p:spPr>
          <a:xfrm>
            <a:off x="570865" y="1363345"/>
            <a:ext cx="10529570" cy="64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⮚"/>
            </a:pPr>
            <a:r>
              <a:rPr lang="en-US" sz="1800" b="0" i="0" u="none">
                <a:solidFill>
                  <a:schemeClr val="lt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Here, one source is RDBMS like </a:t>
            </a:r>
            <a:r>
              <a:rPr lang="en-US" sz="1800" b="0" i="0" u="sng">
                <a:solidFill>
                  <a:srgbClr val="00B0F0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MySQL</a:t>
            </a:r>
            <a:r>
              <a:rPr lang="en-US" sz="1800" b="0" i="0" u="none">
                <a:solidFill>
                  <a:schemeClr val="lt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 and other is a destination like </a:t>
            </a:r>
            <a:r>
              <a:rPr lang="en-US" sz="1800" b="0" i="0" u="sng">
                <a:solidFill>
                  <a:srgbClr val="00B0F0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Hbase</a:t>
            </a:r>
            <a:r>
              <a:rPr lang="en-US" sz="1800" b="0" i="0" u="none">
                <a:solidFill>
                  <a:schemeClr val="lt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 or HDFS etc. and Sqoop performs the operation to perform </a:t>
            </a:r>
            <a:r>
              <a:rPr lang="en-US" sz="1800" b="0" i="0" u="sng">
                <a:solidFill>
                  <a:srgbClr val="00B0F0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import</a:t>
            </a:r>
            <a:r>
              <a:rPr lang="en-US" sz="1800" b="0" i="0" u="none">
                <a:solidFill>
                  <a:schemeClr val="lt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 and </a:t>
            </a:r>
            <a:r>
              <a:rPr lang="en-US" sz="1800" b="0" i="0" u="sng">
                <a:solidFill>
                  <a:srgbClr val="00B0F0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export.</a:t>
            </a:r>
            <a:endParaRPr sz="1800" b="0" i="0" u="sng">
              <a:solidFill>
                <a:srgbClr val="00B0F0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307" name="Google Shape;307;p23"/>
          <p:cNvSpPr txBox="1"/>
          <p:nvPr/>
        </p:nvSpPr>
        <p:spPr>
          <a:xfrm>
            <a:off x="231140" y="312420"/>
            <a:ext cx="60960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Noto Sans Symbols"/>
              <a:buChar char="❑"/>
            </a:pPr>
            <a:r>
              <a:rPr lang="en-US" sz="4400" b="0" i="0" u="sng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Sqoop Architecture</a:t>
            </a:r>
            <a:endParaRPr sz="4400" b="0" i="0" u="sng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08" name="Google Shape;308;p2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795000" y="6286500"/>
            <a:ext cx="1397000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838"/>
        </a:solidFill>
        <a:effectLst/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4445"/>
            <a:ext cx="12192000" cy="6823710"/>
          </a:xfrm>
          <a:prstGeom prst="rect">
            <a:avLst/>
          </a:prstGeom>
        </p:spPr>
      </p:pic>
      <p:pic>
        <p:nvPicPr>
          <p:cNvPr id="313" name="Google Shape;313;p2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795000" y="6286500"/>
            <a:ext cx="1397000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838"/>
        </a:solidFill>
        <a:effectLst/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2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857500" y="495300"/>
            <a:ext cx="60960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/>
      </p:transition>
    </mc:Choice>
    <mc:Fallback>
      <p:transition spd="slow">
        <p:blinds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 panose="020B0604020202020204"/>
              <a:buNone/>
            </a:pPr>
            <a:r>
              <a:rPr lang="en-US" sz="4400" b="0" i="0" u="sng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Topics</a:t>
            </a:r>
            <a:endParaRPr sz="4400" b="0" i="0" u="sng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08" name="Google Shape;108;p2"/>
          <p:cNvGrpSpPr/>
          <p:nvPr/>
        </p:nvGrpSpPr>
        <p:grpSpPr>
          <a:xfrm>
            <a:off x="-696920" y="1527636"/>
            <a:ext cx="12668401" cy="5133479"/>
            <a:chOff x="-623459" y="2267504"/>
            <a:chExt cx="10661705" cy="4320728"/>
          </a:xfrm>
        </p:grpSpPr>
        <p:sp>
          <p:nvSpPr>
            <p:cNvPr id="109" name="Google Shape;109;p2"/>
            <p:cNvSpPr/>
            <p:nvPr/>
          </p:nvSpPr>
          <p:spPr>
            <a:xfrm>
              <a:off x="1532239" y="4499341"/>
              <a:ext cx="729049" cy="729049"/>
            </a:xfrm>
            <a:prstGeom prst="ellipse">
              <a:avLst/>
            </a:prstGeom>
            <a:solidFill>
              <a:srgbClr val="25A98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 panose="020B0502050000020003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3274543" y="3714686"/>
              <a:ext cx="729049" cy="729049"/>
            </a:xfrm>
            <a:prstGeom prst="ellipse">
              <a:avLst/>
            </a:prstGeom>
            <a:solidFill>
              <a:srgbClr val="25A98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 panose="020B0502050000020003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5171304" y="4264560"/>
              <a:ext cx="729049" cy="729049"/>
            </a:xfrm>
            <a:prstGeom prst="ellipse">
              <a:avLst/>
            </a:prstGeom>
            <a:solidFill>
              <a:srgbClr val="25A98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 panose="020B0502050000020003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6981569" y="3498441"/>
              <a:ext cx="729049" cy="729049"/>
            </a:xfrm>
            <a:prstGeom prst="ellipse">
              <a:avLst/>
            </a:prstGeom>
            <a:solidFill>
              <a:srgbClr val="25A98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 panose="020B0502050000020003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endParaRPr>
            </a:p>
          </p:txBody>
        </p:sp>
        <p:grpSp>
          <p:nvGrpSpPr>
            <p:cNvPr id="113" name="Google Shape;113;p2"/>
            <p:cNvGrpSpPr/>
            <p:nvPr/>
          </p:nvGrpSpPr>
          <p:grpSpPr>
            <a:xfrm rot="674801" flipH="1">
              <a:off x="7759586" y="2410086"/>
              <a:ext cx="1542653" cy="817869"/>
              <a:chOff x="1900" y="1132"/>
              <a:chExt cx="3878" cy="2056"/>
            </a:xfrm>
          </p:grpSpPr>
          <p:sp>
            <p:nvSpPr>
              <p:cNvPr id="114" name="Google Shape;114;p2"/>
              <p:cNvSpPr/>
              <p:nvPr/>
            </p:nvSpPr>
            <p:spPr>
              <a:xfrm>
                <a:off x="1900" y="1132"/>
                <a:ext cx="3878" cy="1131"/>
              </a:xfrm>
              <a:custGeom>
                <a:avLst/>
                <a:gdLst/>
                <a:ahLst/>
                <a:cxnLst/>
                <a:rect l="l" t="t" r="r" b="b"/>
                <a:pathLst>
                  <a:path w="3878" h="1131" extrusionOk="0">
                    <a:moveTo>
                      <a:pt x="0" y="0"/>
                    </a:moveTo>
                    <a:lnTo>
                      <a:pt x="3878" y="697"/>
                    </a:lnTo>
                    <a:lnTo>
                      <a:pt x="2943" y="11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 panose="020B0502050000020003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1900" y="1132"/>
                <a:ext cx="2943" cy="2056"/>
              </a:xfrm>
              <a:custGeom>
                <a:avLst/>
                <a:gdLst/>
                <a:ahLst/>
                <a:cxnLst/>
                <a:rect l="l" t="t" r="r" b="b"/>
                <a:pathLst>
                  <a:path w="2943" h="2056" extrusionOk="0">
                    <a:moveTo>
                      <a:pt x="0" y="0"/>
                    </a:moveTo>
                    <a:lnTo>
                      <a:pt x="2943" y="1131"/>
                    </a:lnTo>
                    <a:lnTo>
                      <a:pt x="2567" y="20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 panose="020B0502050000020003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1900" y="1132"/>
                <a:ext cx="2567" cy="2056"/>
              </a:xfrm>
              <a:custGeom>
                <a:avLst/>
                <a:gdLst/>
                <a:ahLst/>
                <a:cxnLst/>
                <a:rect l="l" t="t" r="r" b="b"/>
                <a:pathLst>
                  <a:path w="2567" h="2056" extrusionOk="0">
                    <a:moveTo>
                      <a:pt x="2567" y="2056"/>
                    </a:moveTo>
                    <a:lnTo>
                      <a:pt x="2418" y="1233"/>
                    </a:lnTo>
                    <a:lnTo>
                      <a:pt x="0" y="0"/>
                    </a:lnTo>
                    <a:lnTo>
                      <a:pt x="2567" y="2056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 panose="020B0502050000020003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1900" y="1132"/>
                <a:ext cx="2418" cy="1667"/>
              </a:xfrm>
              <a:custGeom>
                <a:avLst/>
                <a:gdLst/>
                <a:ahLst/>
                <a:cxnLst/>
                <a:rect l="l" t="t" r="r" b="b"/>
                <a:pathLst>
                  <a:path w="2418" h="1667" extrusionOk="0">
                    <a:moveTo>
                      <a:pt x="0" y="0"/>
                    </a:moveTo>
                    <a:lnTo>
                      <a:pt x="1209" y="1667"/>
                    </a:lnTo>
                    <a:lnTo>
                      <a:pt x="2418" y="12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 panose="020B0502050000020003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</p:grpSp>
        <p:sp>
          <p:nvSpPr>
            <p:cNvPr id="118" name="Google Shape;118;p2"/>
            <p:cNvSpPr/>
            <p:nvPr/>
          </p:nvSpPr>
          <p:spPr>
            <a:xfrm rot="393990">
              <a:off x="1998013" y="3707985"/>
              <a:ext cx="1878554" cy="1878554"/>
            </a:xfrm>
            <a:prstGeom prst="arc">
              <a:avLst>
                <a:gd name="adj1" fmla="val 10910859"/>
                <a:gd name="adj2" fmla="val 17541408"/>
              </a:avLst>
            </a:prstGeom>
            <a:noFill/>
            <a:ln w="9525" cap="flat" cmpd="sng">
              <a:solidFill>
                <a:srgbClr val="A5A5A5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 panose="020B0502050000020003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 rot="2904316">
              <a:off x="3563377" y="3775627"/>
              <a:ext cx="1878554" cy="1878554"/>
            </a:xfrm>
            <a:prstGeom prst="arc">
              <a:avLst>
                <a:gd name="adj1" fmla="val 10910859"/>
                <a:gd name="adj2" fmla="val 17541408"/>
              </a:avLst>
            </a:prstGeom>
            <a:noFill/>
            <a:ln w="9525" cap="flat" cmpd="sng">
              <a:solidFill>
                <a:srgbClr val="A5A5A5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 panose="020B0502050000020003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 rot="218103">
              <a:off x="5758426" y="3504458"/>
              <a:ext cx="1878554" cy="1878554"/>
            </a:xfrm>
            <a:prstGeom prst="arc">
              <a:avLst>
                <a:gd name="adj1" fmla="val 10910859"/>
                <a:gd name="adj2" fmla="val 17541408"/>
              </a:avLst>
            </a:prstGeom>
            <a:noFill/>
            <a:ln w="9525" cap="flat" cmpd="sng">
              <a:solidFill>
                <a:srgbClr val="A5A5A5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 panose="020B0502050000020003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 rot="2531066">
              <a:off x="-236001" y="4322221"/>
              <a:ext cx="1878554" cy="1878554"/>
            </a:xfrm>
            <a:prstGeom prst="arc">
              <a:avLst>
                <a:gd name="adj1" fmla="val 10910859"/>
                <a:gd name="adj2" fmla="val 17541408"/>
              </a:avLst>
            </a:prstGeom>
            <a:noFill/>
            <a:ln w="9525" cap="flat" cmpd="sng">
              <a:solidFill>
                <a:srgbClr val="A5A5A5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 panose="020B0502050000020003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 rot="1114192">
              <a:off x="7582069" y="3060757"/>
              <a:ext cx="2167473" cy="2167473"/>
            </a:xfrm>
            <a:prstGeom prst="arc">
              <a:avLst>
                <a:gd name="adj1" fmla="val 10910859"/>
                <a:gd name="adj2" fmla="val 13583308"/>
              </a:avLst>
            </a:prstGeom>
            <a:noFill/>
            <a:ln w="9525" cap="flat" cmpd="sng">
              <a:solidFill>
                <a:srgbClr val="A5A5A5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 panose="020B0502050000020003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endParaRPr>
            </a:p>
          </p:txBody>
        </p:sp>
      </p:grpSp>
      <p:sp>
        <p:nvSpPr>
          <p:cNvPr id="123" name="Google Shape;123;p2"/>
          <p:cNvSpPr/>
          <p:nvPr/>
        </p:nvSpPr>
        <p:spPr>
          <a:xfrm>
            <a:off x="6219190" y="4739005"/>
            <a:ext cx="1042035" cy="30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 panose="020B0604020202020204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Map Reduce</a:t>
            </a:r>
            <a:endParaRPr sz="1200" b="0" i="0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4" name="Google Shape;124;p2"/>
          <p:cNvSpPr/>
          <p:nvPr/>
        </p:nvSpPr>
        <p:spPr>
          <a:xfrm>
            <a:off x="242723" y="3680183"/>
            <a:ext cx="866267" cy="866187"/>
          </a:xfrm>
          <a:prstGeom prst="ellipse">
            <a:avLst/>
          </a:prstGeom>
          <a:solidFill>
            <a:srgbClr val="25A98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 panose="020B0502050000020003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125" name="Google Shape;125;p2"/>
          <p:cNvSpPr/>
          <p:nvPr/>
        </p:nvSpPr>
        <p:spPr>
          <a:xfrm>
            <a:off x="6969913" y="2814043"/>
            <a:ext cx="866267" cy="866187"/>
          </a:xfrm>
          <a:prstGeom prst="ellipse">
            <a:avLst/>
          </a:prstGeom>
          <a:solidFill>
            <a:srgbClr val="25A98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 panose="020B0502050000020003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pic>
        <p:nvPicPr>
          <p:cNvPr id="126" name="Google Shape;126;p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43205" y="3674110"/>
            <a:ext cx="865505" cy="842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17370" y="4256405"/>
            <a:ext cx="976630" cy="974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913505" y="3530600"/>
            <a:ext cx="887730" cy="369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396605" y="3118485"/>
            <a:ext cx="645795" cy="633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7054850" y="3090545"/>
            <a:ext cx="622300" cy="33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6171565" y="3890645"/>
            <a:ext cx="106807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"/>
          <p:cNvSpPr txBox="1"/>
          <p:nvPr/>
        </p:nvSpPr>
        <p:spPr>
          <a:xfrm>
            <a:off x="501650" y="4592320"/>
            <a:ext cx="311150" cy="337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attrocento Sans" panose="020B0502050000020003"/>
              <a:buNone/>
            </a:pPr>
            <a:r>
              <a:rPr lang="en-US" sz="1600" b="0" i="0" u="none">
                <a:solidFill>
                  <a:schemeClr val="lt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1</a:t>
            </a:r>
            <a:endParaRPr sz="1600" b="0" i="0" u="none">
              <a:solidFill>
                <a:schemeClr val="lt1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133" name="Google Shape;133;p2"/>
          <p:cNvSpPr txBox="1"/>
          <p:nvPr/>
        </p:nvSpPr>
        <p:spPr>
          <a:xfrm>
            <a:off x="2122805" y="5230495"/>
            <a:ext cx="316230" cy="337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attrocento Sans" panose="020B0502050000020003"/>
              <a:buNone/>
            </a:pPr>
            <a:r>
              <a:rPr lang="en-US" sz="1600" b="0" i="0" u="none">
                <a:solidFill>
                  <a:schemeClr val="lt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2</a:t>
            </a:r>
            <a:endParaRPr sz="1600" b="0" i="0" u="none">
              <a:solidFill>
                <a:schemeClr val="lt1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134" name="Google Shape;134;p2"/>
          <p:cNvSpPr txBox="1"/>
          <p:nvPr/>
        </p:nvSpPr>
        <p:spPr>
          <a:xfrm>
            <a:off x="4210050" y="4179570"/>
            <a:ext cx="316230" cy="337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attrocento Sans" panose="020B0502050000020003"/>
              <a:buNone/>
            </a:pPr>
            <a:r>
              <a:rPr lang="en-US" sz="1600" b="0" i="0" u="none">
                <a:solidFill>
                  <a:schemeClr val="lt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3</a:t>
            </a:r>
            <a:endParaRPr sz="1600" b="0" i="0" u="none">
              <a:solidFill>
                <a:schemeClr val="lt1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135" name="Google Shape;135;p2"/>
          <p:cNvSpPr txBox="1"/>
          <p:nvPr/>
        </p:nvSpPr>
        <p:spPr>
          <a:xfrm>
            <a:off x="6506210" y="4938395"/>
            <a:ext cx="311150" cy="337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attrocento Sans" panose="020B0502050000020003"/>
              <a:buNone/>
            </a:pPr>
            <a:r>
              <a:rPr lang="en-US" sz="1600" b="0" i="0" u="none">
                <a:solidFill>
                  <a:schemeClr val="lt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4</a:t>
            </a:r>
            <a:endParaRPr sz="1600" b="0" i="0" u="none">
              <a:solidFill>
                <a:schemeClr val="lt1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136" name="Google Shape;136;p2"/>
          <p:cNvSpPr txBox="1"/>
          <p:nvPr/>
        </p:nvSpPr>
        <p:spPr>
          <a:xfrm>
            <a:off x="7270750" y="3709670"/>
            <a:ext cx="320675" cy="337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attrocento Sans" panose="020B0502050000020003"/>
              <a:buNone/>
            </a:pPr>
            <a:r>
              <a:rPr lang="en-US" sz="1600" b="0" i="0" u="none">
                <a:solidFill>
                  <a:schemeClr val="lt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5</a:t>
            </a:r>
            <a:endParaRPr sz="1600" b="0" i="0" u="none">
              <a:solidFill>
                <a:schemeClr val="lt1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137" name="Google Shape;137;p2"/>
          <p:cNvSpPr txBox="1"/>
          <p:nvPr/>
        </p:nvSpPr>
        <p:spPr>
          <a:xfrm>
            <a:off x="8622030" y="3877945"/>
            <a:ext cx="360680" cy="337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attrocento Sans" panose="020B0502050000020003"/>
              <a:buNone/>
            </a:pPr>
            <a:r>
              <a:rPr lang="en-US" sz="1600" b="0" i="0" u="none">
                <a:solidFill>
                  <a:schemeClr val="lt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6</a:t>
            </a:r>
            <a:endParaRPr sz="1600" b="0" i="0" u="none">
              <a:solidFill>
                <a:schemeClr val="lt1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838"/>
        </a:solidFill>
        <a:effectLst/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6"/>
          <p:cNvSpPr txBox="1"/>
          <p:nvPr/>
        </p:nvSpPr>
        <p:spPr>
          <a:xfrm>
            <a:off x="0" y="1612265"/>
            <a:ext cx="7105650" cy="922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⮚"/>
            </a:pPr>
            <a:r>
              <a:rPr lang="en-US" sz="1800" b="0" i="0" u="none">
                <a:solidFill>
                  <a:schemeClr val="lt2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Apache Hive is a </a:t>
            </a:r>
            <a:r>
              <a:rPr lang="en-US" sz="1800" b="0" i="0" u="sng">
                <a:solidFill>
                  <a:srgbClr val="FDEE2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data ware house system</a:t>
            </a:r>
            <a:r>
              <a:rPr lang="en-US" sz="1800" b="0" i="0" u="none">
                <a:solidFill>
                  <a:schemeClr val="lt2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 for Hadoop that runs </a:t>
            </a:r>
            <a:r>
              <a:rPr lang="en-US" sz="1800" b="0" i="0" u="sng">
                <a:solidFill>
                  <a:srgbClr val="FDEE2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SQL</a:t>
            </a:r>
            <a:r>
              <a:rPr lang="en-US" sz="1800" b="0" i="0" u="none">
                <a:solidFill>
                  <a:schemeClr val="lt2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 like queries called HQL (Hive query language) which gets internally converted to map reduce jobs.</a:t>
            </a:r>
            <a:endParaRPr sz="1800" b="0" i="0" u="none">
              <a:solidFill>
                <a:schemeClr val="lt2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324" name="Google Shape;324;p26"/>
          <p:cNvSpPr txBox="1"/>
          <p:nvPr/>
        </p:nvSpPr>
        <p:spPr>
          <a:xfrm>
            <a:off x="0" y="2749550"/>
            <a:ext cx="609600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⮚"/>
            </a:pPr>
            <a:r>
              <a:rPr lang="en-US" sz="1800" b="0" i="0" u="none">
                <a:solidFill>
                  <a:schemeClr val="lt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Hive was developed by </a:t>
            </a:r>
            <a:r>
              <a:rPr lang="en-US" sz="1800" b="0" i="0" u="sng">
                <a:solidFill>
                  <a:srgbClr val="FDEE2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Facebook.</a:t>
            </a:r>
            <a:endParaRPr sz="1800" b="0" i="0" u="sng">
              <a:solidFill>
                <a:srgbClr val="FDEE21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325" name="Google Shape;325;p26"/>
          <p:cNvSpPr txBox="1"/>
          <p:nvPr/>
        </p:nvSpPr>
        <p:spPr>
          <a:xfrm>
            <a:off x="0" y="3333115"/>
            <a:ext cx="7105650" cy="64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⮚"/>
            </a:pPr>
            <a:r>
              <a:rPr lang="en-US" sz="1800" b="0" i="0" u="none">
                <a:solidFill>
                  <a:schemeClr val="lt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It supports </a:t>
            </a:r>
            <a:r>
              <a:rPr lang="en-US" sz="1800" b="0" i="0" u="sng">
                <a:solidFill>
                  <a:srgbClr val="FDEE2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Data definition Language</a:t>
            </a:r>
            <a:r>
              <a:rPr lang="en-US" sz="1800" b="0" i="0" u="none">
                <a:solidFill>
                  <a:schemeClr val="lt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, Data Manipulation Language and user defined functions.</a:t>
            </a:r>
            <a:endParaRPr sz="1800" b="0" i="0" u="none">
              <a:solidFill>
                <a:schemeClr val="lt1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326" name="Google Shape;326;p26"/>
          <p:cNvSpPr txBox="1"/>
          <p:nvPr/>
        </p:nvSpPr>
        <p:spPr>
          <a:xfrm>
            <a:off x="365760" y="337185"/>
            <a:ext cx="60960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Noto Sans Symbols"/>
              <a:buChar char="❑"/>
            </a:pPr>
            <a:r>
              <a:rPr lang="en-US" sz="4400" b="0" i="0" u="sng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What is HIVE</a:t>
            </a:r>
            <a:endParaRPr sz="4400" b="0" i="0" u="sng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27" name="Google Shape;327;p2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105650" y="0"/>
            <a:ext cx="5086350" cy="4345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160125" y="5908040"/>
            <a:ext cx="1031875" cy="949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838"/>
        </a:solidFill>
        <a:effectLst/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2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1160125" y="5908040"/>
            <a:ext cx="1031875" cy="949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91160" y="1246505"/>
            <a:ext cx="11447145" cy="15481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91160" y="3117850"/>
            <a:ext cx="11446510" cy="21907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8"/>
          <p:cNvSpPr txBox="1"/>
          <p:nvPr>
            <p:ph type="ctrTitle"/>
          </p:nvPr>
        </p:nvSpPr>
        <p:spPr>
          <a:xfrm>
            <a:off x="1995488" y="1298575"/>
            <a:ext cx="9869487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 panose="020B0604020202020204"/>
              <a:buNone/>
            </a:pPr>
            <a:r>
              <a:rPr lang="en-US" b="1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THANKS FOR WATCHING</a:t>
            </a:r>
            <a:endParaRPr b="1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048000" y="3987165"/>
            <a:ext cx="6096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 dirty="0">
                <a:sym typeface="+mn-ea"/>
                <a:hlinkClick r:id="rId1" action="ppaction://hlinkfile">
                  <a:extLst>
                    <a:ext uri="{DAF060AB-1E55-43B9-8AAB-6FB025537F2F}">
                      <wpsdc:hlinkClr xmlns:wpsdc="http://www.wps.cn/officeDocument/2017/drawingmlCustomData" val="0563C1"/>
                      <wpsdc:folHlinkClr xmlns:wpsdc="http://www.wps.cn/officeDocument/2017/drawingmlCustomData" val="954F72"/>
                      <wpsdc:hlinkUnderline xmlns:wpsdc="http://www.wps.cn/officeDocument/2017/drawingmlCustomData" val="1"/>
                    </a:ext>
                  </a:extLst>
                </a:hlinkClick>
              </a:rPr>
              <a:t>https://github.com/Amit123456777</a:t>
            </a:r>
            <a:endParaRPr lang="en-US" sz="1600" dirty="0">
              <a:sym typeface="+mn-ea"/>
              <a:hlinkClick r:id="rId1" action="ppaction://hlinkfile">
                <a:extLst>
                  <a:ext uri="{DAF060AB-1E55-43B9-8AAB-6FB025537F2F}">
                    <wpsdc:hlinkClr xmlns:wpsdc="http://www.wps.cn/officeDocument/2017/drawingmlCustomData" val="0563C1"/>
                    <wpsdc:folHlinkClr xmlns:wpsdc="http://www.wps.cn/officeDocument/2017/drawingmlCustomData" val="954F72"/>
                    <wpsdc:hlinkUnderline xmlns:wpsdc="http://www.wps.cn/officeDocument/2017/drawingmlCustomData" val="1"/>
                  </a:ext>
                </a:extLst>
              </a:hlinkClick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117215" y="4584065"/>
            <a:ext cx="6096000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500" dirty="0">
                <a:sym typeface="+mn-ea"/>
                <a:hlinkClick r:id="rId2" action="ppaction://hlinkfile">
                  <a:extLst>
                    <a:ext uri="{DAF060AB-1E55-43B9-8AAB-6FB025537F2F}">
                      <wpsdc:hlinkClr xmlns:wpsdc="http://www.wps.cn/officeDocument/2017/drawingmlCustomData" val="0563C1"/>
                      <wpsdc:folHlinkClr xmlns:wpsdc="http://www.wps.cn/officeDocument/2017/drawingmlCustomData" val="954F72"/>
                      <wpsdc:hlinkUnderline xmlns:wpsdc="http://www.wps.cn/officeDocument/2017/drawingmlCustomData" val="1"/>
                    </a:ext>
                  </a:extLst>
                </a:hlinkClick>
              </a:rPr>
              <a:t>https://www.linkedin.com/in/amit-sharma-868b3a23a/</a:t>
            </a:r>
            <a:endParaRPr lang="en-US" sz="1500" dirty="0">
              <a:sym typeface="+mn-ea"/>
              <a:hlinkClick r:id="rId2" action="ppaction://hlinkfile">
                <a:extLst>
                  <a:ext uri="{DAF060AB-1E55-43B9-8AAB-6FB025537F2F}">
                    <wpsdc:hlinkClr xmlns:wpsdc="http://www.wps.cn/officeDocument/2017/drawingmlCustomData" val="0563C1"/>
                    <wpsdc:folHlinkClr xmlns:wpsdc="http://www.wps.cn/officeDocument/2017/drawingmlCustomData" val="954F72"/>
                    <wpsdc:hlinkUnderline xmlns:wpsdc="http://www.wps.cn/officeDocument/2017/drawingmlCustomData" val="1"/>
                  </a:ext>
                </a:extLst>
              </a:hlinkClick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117215" y="5165725"/>
            <a:ext cx="6096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IN" altLang="en-US" sz="1600" dirty="0">
                <a:sym typeface="+mn-ea"/>
              </a:rPr>
              <a:t>amsharma2607@gmail.com</a:t>
            </a:r>
            <a:endParaRPr lang="en-IN" altLang="en-US" sz="1600" dirty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/>
      </p:transition>
    </mc:Choice>
    <mc:Fallback>
      <p:transition spd="slow">
        <p:blinds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"/>
          <p:cNvSpPr txBox="1"/>
          <p:nvPr>
            <p:ph type="title"/>
          </p:nvPr>
        </p:nvSpPr>
        <p:spPr>
          <a:xfrm>
            <a:off x="-657225" y="576263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 panose="020B0604020202020204"/>
              <a:buNone/>
            </a:pPr>
            <a:r>
              <a:rPr lang="en-US" u="sng"/>
              <a:t>Introduction to </a:t>
            </a:r>
            <a:endParaRPr u="sng"/>
          </a:p>
        </p:txBody>
      </p:sp>
      <p:pic>
        <p:nvPicPr>
          <p:cNvPr id="143" name="Google Shape;143;p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932930" y="1118870"/>
            <a:ext cx="4304030" cy="3742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838"/>
        </a:solidFill>
        <a:effectLst/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"/>
          <p:cNvSpPr txBox="1"/>
          <p:nvPr/>
        </p:nvSpPr>
        <p:spPr>
          <a:xfrm>
            <a:off x="0" y="763270"/>
            <a:ext cx="6095365" cy="2030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⮚"/>
            </a:pPr>
            <a:r>
              <a:rPr lang="en-US" sz="1800" b="0" i="0" u="none">
                <a:solidFill>
                  <a:schemeClr val="lt2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Data is defined as individual </a:t>
            </a:r>
            <a:r>
              <a:rPr lang="en-US" sz="1800" b="0" i="0" u="sng">
                <a:solidFill>
                  <a:srgbClr val="65CBFC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facts</a:t>
            </a:r>
            <a:r>
              <a:rPr lang="en-US" sz="1800" b="0" i="0" u="none">
                <a:solidFill>
                  <a:schemeClr val="lt2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, such as numbers, words, measurements, observations or just descriptions of things.</a:t>
            </a:r>
            <a:endParaRPr sz="1800" b="0" i="0" u="none">
              <a:solidFill>
                <a:schemeClr val="lt2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 panose="020B0502050000020003"/>
              <a:buNone/>
            </a:pPr>
            <a:endParaRPr sz="1800" b="0" i="0" u="none">
              <a:solidFill>
                <a:schemeClr val="lt2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⮚"/>
            </a:pPr>
            <a:r>
              <a:rPr lang="en-US" sz="1800" b="0" i="0" u="none">
                <a:solidFill>
                  <a:schemeClr val="lt2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For example, data might include individual prices, weights, addresses, ages, names, temperatures, dates, or distances.</a:t>
            </a:r>
            <a:endParaRPr sz="1800" b="0" i="0" u="none">
              <a:solidFill>
                <a:schemeClr val="lt2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0" y="0"/>
            <a:ext cx="60960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Noto Sans Symbols"/>
              <a:buChar char="❑"/>
            </a:pPr>
            <a:r>
              <a:rPr lang="en-US" sz="4400" b="0" i="0" u="sng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What is Data?</a:t>
            </a:r>
            <a:endParaRPr sz="4400" b="0" i="0" u="sng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6086475" y="3429000"/>
            <a:ext cx="60960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 panose="020B0604020202020204"/>
              <a:buNone/>
            </a:pPr>
            <a:r>
              <a:rPr lang="en-US" sz="4400" b="0" i="0" u="sng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Big Data</a:t>
            </a:r>
            <a:endParaRPr sz="4400" b="0" i="0" u="sng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6086475" y="4394835"/>
            <a:ext cx="6096000" cy="2030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⮚"/>
            </a:pPr>
            <a:r>
              <a:rPr lang="en-US" sz="1800" b="0" i="0" u="none">
                <a:solidFill>
                  <a:schemeClr val="lt2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Big Data is a collection of data that is huge in volume yet </a:t>
            </a:r>
            <a:r>
              <a:rPr lang="en-US" sz="1800" b="0" i="0" u="sng">
                <a:solidFill>
                  <a:srgbClr val="65CBFC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growing exponentially with time.</a:t>
            </a:r>
            <a:r>
              <a:rPr lang="en-US" sz="1800" b="0" i="0" u="none">
                <a:solidFill>
                  <a:schemeClr val="lt2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 </a:t>
            </a:r>
            <a:endParaRPr sz="1800" b="0" i="0" u="none">
              <a:solidFill>
                <a:schemeClr val="lt2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0" i="0" u="none">
              <a:solidFill>
                <a:schemeClr val="lt2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⮚"/>
            </a:pPr>
            <a:r>
              <a:rPr lang="en-US" sz="1800" b="0" i="0" u="none">
                <a:solidFill>
                  <a:schemeClr val="lt2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It is a data with so large size and complexity that none of traditional data management tools can store it or process it efficiently. Big data is also a data but with huge size.</a:t>
            </a:r>
            <a:endParaRPr sz="1800" b="0" i="0" u="none">
              <a:solidFill>
                <a:schemeClr val="lt2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152" name="Google Shape;152;p4"/>
          <p:cNvSpPr/>
          <p:nvPr/>
        </p:nvSpPr>
        <p:spPr>
          <a:xfrm>
            <a:off x="6096000" y="690880"/>
            <a:ext cx="4518025" cy="2540635"/>
          </a:xfrm>
          <a:prstGeom prst="rect">
            <a:avLst/>
          </a:prstGeom>
          <a:noFill/>
          <a:ln>
            <a:noFill/>
          </a:ln>
        </p:spPr>
      </p:sp>
      <p:pic>
        <p:nvPicPr>
          <p:cNvPr id="153" name="Google Shape;153;p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00175" y="3231515"/>
            <a:ext cx="4686300" cy="2623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309350" y="6069965"/>
            <a:ext cx="873125" cy="788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838"/>
        </a:solidFill>
        <a:effectLst/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 txBox="1"/>
          <p:nvPr/>
        </p:nvSpPr>
        <p:spPr>
          <a:xfrm>
            <a:off x="0" y="0"/>
            <a:ext cx="929767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Noto Sans Symbols"/>
              <a:buChar char="❑"/>
            </a:pPr>
            <a:r>
              <a:rPr lang="en-US" sz="4400" b="0" i="0" u="sng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Evolution of Big Data</a:t>
            </a:r>
            <a:endParaRPr sz="4400" b="0" i="0" u="sng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0" name="Google Shape;160;p5"/>
          <p:cNvSpPr txBox="1"/>
          <p:nvPr/>
        </p:nvSpPr>
        <p:spPr>
          <a:xfrm>
            <a:off x="194227" y="3179103"/>
            <a:ext cx="4446598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 panose="020B0502050000020003"/>
              <a:buNone/>
            </a:pPr>
            <a:endParaRPr sz="1800" b="0" i="0" u="none">
              <a:solidFill>
                <a:schemeClr val="lt2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>
              <a:solidFill>
                <a:schemeClr val="lt2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>
              <a:solidFill>
                <a:schemeClr val="lt2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Quattrocento Sans" panose="020B0502050000020003"/>
              <a:buNone/>
            </a:pPr>
            <a:r>
              <a:rPr lang="en-US" sz="1800" b="1" i="0" u="none">
                <a:solidFill>
                  <a:schemeClr val="lt2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2. </a:t>
            </a:r>
            <a:r>
              <a:rPr lang="en-US" sz="1800" b="1" i="0" u="sng">
                <a:solidFill>
                  <a:schemeClr val="lt2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The Age of Machines (1800s):</a:t>
            </a:r>
            <a:endParaRPr sz="1800" b="0" i="0" u="sng">
              <a:solidFill>
                <a:schemeClr val="lt2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 panose="020B0604020202020204"/>
              <a:buChar char="•"/>
            </a:pPr>
            <a:r>
              <a:rPr lang="en-US" sz="1800" b="0" i="0" u="none">
                <a:solidFill>
                  <a:schemeClr val="lt2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Punch cards developed by Herman Hollerith for the first US census in 1890:</a:t>
            </a:r>
            <a:endParaRPr sz="1800" b="0" i="0" u="none">
              <a:solidFill>
                <a:schemeClr val="lt2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 panose="020B0502050000020003"/>
              <a:buNone/>
            </a:pPr>
            <a:endParaRPr sz="1800" b="0" i="0" u="none">
              <a:solidFill>
                <a:schemeClr val="lt2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 panose="020B0502050000020003"/>
              <a:buNone/>
            </a:pPr>
            <a:endParaRPr sz="1800" b="0" i="0" u="none">
              <a:solidFill>
                <a:schemeClr val="lt2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161" name="Google Shape;161;p5"/>
          <p:cNvSpPr txBox="1"/>
          <p:nvPr/>
        </p:nvSpPr>
        <p:spPr>
          <a:xfrm>
            <a:off x="39328" y="640791"/>
            <a:ext cx="12270659" cy="829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⮚"/>
            </a:pPr>
            <a:r>
              <a:rPr lang="en-US" sz="2400" b="0" i="0" u="none">
                <a:solidFill>
                  <a:schemeClr val="lt2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Big Data in demand since last few years, but evolution spans across not years, rather decades.</a:t>
            </a:r>
            <a:endParaRPr sz="2400" b="0" i="0" u="none">
              <a:solidFill>
                <a:schemeClr val="lt2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pic>
        <p:nvPicPr>
          <p:cNvPr id="162" name="Google Shape;162;p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20599" y="2255690"/>
            <a:ext cx="1568967" cy="157999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292929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sy="-100000" algn="bl" rotWithShape="0"/>
          </a:effectLst>
        </p:spPr>
      </p:pic>
      <p:pic>
        <p:nvPicPr>
          <p:cNvPr id="163" name="Google Shape;163;p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20825" y="5070475"/>
            <a:ext cx="1760855" cy="86741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292929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sy="-100000" algn="bl" rotWithShape="0"/>
          </a:effectLst>
        </p:spPr>
      </p:pic>
      <p:sp>
        <p:nvSpPr>
          <p:cNvPr id="164" name="Google Shape;164;p5"/>
          <p:cNvSpPr txBox="1"/>
          <p:nvPr/>
        </p:nvSpPr>
        <p:spPr>
          <a:xfrm>
            <a:off x="194228" y="1614327"/>
            <a:ext cx="477231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Quattrocento Sans" panose="020B0502050000020003"/>
              <a:buNone/>
            </a:pPr>
            <a:r>
              <a:rPr lang="en-US" sz="1800" b="1" i="0" u="none">
                <a:solidFill>
                  <a:schemeClr val="lt2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1. </a:t>
            </a:r>
            <a:r>
              <a:rPr lang="en-US" sz="1800" b="1" i="0" u="sng">
                <a:solidFill>
                  <a:schemeClr val="lt2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Early Records (3000 BC and before):</a:t>
            </a:r>
            <a:endParaRPr sz="1800" b="0" i="0" u="sng">
              <a:solidFill>
                <a:schemeClr val="lt2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 panose="020B0604020202020204"/>
              <a:buChar char="•"/>
            </a:pPr>
            <a:r>
              <a:rPr lang="en-US" sz="1800" b="0" i="0" u="none">
                <a:solidFill>
                  <a:schemeClr val="lt2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Clay tablets used by Babylonians for record-keeping:</a:t>
            </a:r>
            <a:endParaRPr sz="1800" b="0" i="0" u="none">
              <a:solidFill>
                <a:schemeClr val="lt2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165" name="Google Shape;165;p5"/>
          <p:cNvSpPr txBox="1"/>
          <p:nvPr/>
        </p:nvSpPr>
        <p:spPr>
          <a:xfrm>
            <a:off x="7225454" y="1551600"/>
            <a:ext cx="477231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Quattrocento Sans" panose="020B0502050000020003"/>
              <a:buNone/>
            </a:pPr>
            <a:r>
              <a:rPr lang="en-US" sz="1800" b="1" i="0" u="none">
                <a:solidFill>
                  <a:schemeClr val="lt2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3. </a:t>
            </a:r>
            <a:r>
              <a:rPr lang="en-US" sz="1800" b="1" i="0" u="sng">
                <a:solidFill>
                  <a:schemeClr val="lt2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The Mainframe Era (1950s and 1960s):</a:t>
            </a:r>
            <a:endParaRPr sz="1800" b="0" i="0" u="sng">
              <a:solidFill>
                <a:schemeClr val="lt2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 panose="020B0604020202020204"/>
              <a:buChar char="•"/>
            </a:pPr>
            <a:r>
              <a:rPr lang="en-US" sz="1800" b="0" i="0" u="none">
                <a:solidFill>
                  <a:schemeClr val="lt2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Mainframe computers used for data processing and storage:</a:t>
            </a:r>
            <a:endParaRPr sz="1800" b="0" i="0" u="none">
              <a:solidFill>
                <a:schemeClr val="lt2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pic>
        <p:nvPicPr>
          <p:cNvPr id="166" name="Google Shape;166;p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065895" y="2505075"/>
            <a:ext cx="1453515" cy="14846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292929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sy="-100000" algn="bl" rotWithShape="0"/>
          </a:effectLst>
        </p:spPr>
      </p:pic>
      <p:sp>
        <p:nvSpPr>
          <p:cNvPr id="167" name="Google Shape;167;p5"/>
          <p:cNvSpPr txBox="1"/>
          <p:nvPr/>
        </p:nvSpPr>
        <p:spPr>
          <a:xfrm>
            <a:off x="7225454" y="4020250"/>
            <a:ext cx="496654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Quattrocento Sans" panose="020B0502050000020003"/>
              <a:buNone/>
            </a:pPr>
            <a:r>
              <a:rPr lang="en-US" sz="1800" b="1" i="0" u="none">
                <a:solidFill>
                  <a:schemeClr val="lt2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4. </a:t>
            </a:r>
            <a:r>
              <a:rPr lang="en-US" sz="1800" b="1" i="0" u="sng">
                <a:solidFill>
                  <a:schemeClr val="lt2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The Rise of Personal Computers and Relational Databases (1970s and 1980s):</a:t>
            </a:r>
            <a:endParaRPr sz="1800" b="0" i="0" u="sng">
              <a:solidFill>
                <a:schemeClr val="lt2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 panose="020B0604020202020204"/>
              <a:buChar char="•"/>
            </a:pPr>
            <a:r>
              <a:rPr lang="en-US" sz="1800" b="0" i="0" u="none">
                <a:solidFill>
                  <a:schemeClr val="lt2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Early personal computers and relational databases like SQL:</a:t>
            </a:r>
            <a:endParaRPr sz="1800" b="0" i="0" u="none">
              <a:solidFill>
                <a:schemeClr val="lt2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065895" y="5221605"/>
            <a:ext cx="1731010" cy="90106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292929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sy="-100000" algn="bl" rotWithShape="0"/>
          </a:effectLst>
        </p:spPr>
      </p:pic>
      <p:pic>
        <p:nvPicPr>
          <p:cNvPr id="169" name="Google Shape;169;p5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1309350" y="6069965"/>
            <a:ext cx="873125" cy="788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838"/>
        </a:solidFill>
        <a:effectLst/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"/>
          <p:cNvSpPr txBox="1"/>
          <p:nvPr/>
        </p:nvSpPr>
        <p:spPr>
          <a:xfrm>
            <a:off x="157480" y="100330"/>
            <a:ext cx="12034520" cy="1445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 panose="020B0604020202020204"/>
              <a:buNone/>
            </a:pPr>
            <a:r>
              <a:rPr lang="en-US" sz="4400" b="1" i="0" u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5. </a:t>
            </a:r>
            <a:r>
              <a:rPr lang="en-US" sz="4400" b="1" i="0" u="sng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 "Big Data" Term Emerges (1990s):</a:t>
            </a:r>
            <a:endParaRPr sz="4400" b="1" i="0" u="sng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 panose="020B0604020202020204"/>
              <a:buNone/>
            </a:pPr>
            <a:endParaRPr sz="4400" b="1" i="0" u="sng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5" name="Google Shape;175;p6"/>
          <p:cNvSpPr txBox="1"/>
          <p:nvPr/>
        </p:nvSpPr>
        <p:spPr>
          <a:xfrm>
            <a:off x="561975" y="1052830"/>
            <a:ext cx="10454005" cy="521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 panose="020B0604020202020204"/>
              <a:buChar char="•"/>
            </a:pPr>
            <a:r>
              <a:rPr lang="en-US" sz="2800" b="1" i="0" u="sng">
                <a:solidFill>
                  <a:srgbClr val="FF0000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Father of Big Data (John R Mashey).</a:t>
            </a:r>
            <a:endParaRPr sz="2800" b="1" i="0" u="sng">
              <a:solidFill>
                <a:srgbClr val="FF0000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176" name="Google Shape;176;p6"/>
          <p:cNvSpPr txBox="1"/>
          <p:nvPr/>
        </p:nvSpPr>
        <p:spPr>
          <a:xfrm>
            <a:off x="562064" y="2314704"/>
            <a:ext cx="1012148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 panose="020B0604020202020204"/>
              <a:buChar char="•"/>
            </a:pPr>
            <a:r>
              <a:rPr lang="en-US" sz="2000" b="1" i="0" u="none">
                <a:solidFill>
                  <a:schemeClr val="lt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World Wide Web: </a:t>
            </a:r>
            <a:r>
              <a:rPr lang="en-US" sz="2000" b="0" i="0" u="none">
                <a:solidFill>
                  <a:schemeClr val="lt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 internet boom leads to exponential data growth:</a:t>
            </a:r>
            <a:endParaRPr sz="2000" b="0" i="0" u="none">
              <a:solidFill>
                <a:schemeClr val="lt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7" name="Google Shape;177;p6"/>
          <p:cNvSpPr txBox="1"/>
          <p:nvPr/>
        </p:nvSpPr>
        <p:spPr>
          <a:xfrm>
            <a:off x="562064" y="1733650"/>
            <a:ext cx="1125763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 panose="020B0604020202020204"/>
              <a:buChar char="•"/>
            </a:pPr>
            <a:r>
              <a:rPr lang="en-US" sz="2000" b="0" i="0" u="none">
                <a:solidFill>
                  <a:schemeClr val="lt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John Mashey is credited with popularizing the term "Big Data" in the early 1990s.</a:t>
            </a:r>
            <a:endParaRPr sz="2000" b="0" i="0" u="none">
              <a:solidFill>
                <a:schemeClr val="lt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8" name="Google Shape;178;p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953510" y="3220720"/>
            <a:ext cx="2740025" cy="16433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292929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sy="-100000" algn="bl" rotWithShape="0"/>
          </a:effectLst>
        </p:spPr>
      </p:pic>
      <p:pic>
        <p:nvPicPr>
          <p:cNvPr id="179" name="Google Shape;179;p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309350" y="6069965"/>
            <a:ext cx="873125" cy="788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838"/>
        </a:solidFill>
        <a:effectLst/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7"/>
          <p:cNvPicPr preferRelativeResize="0"/>
          <p:nvPr/>
        </p:nvPicPr>
        <p:blipFill rotWithShape="1">
          <a:blip r:embed="rId1"/>
          <a:srcRect l="15949" t="22481" r="28689" b="33092"/>
          <a:stretch>
            <a:fillRect/>
          </a:stretch>
        </p:blipFill>
        <p:spPr>
          <a:xfrm>
            <a:off x="1273819" y="3078582"/>
            <a:ext cx="3362090" cy="1435509"/>
          </a:xfrm>
          <a:custGeom>
            <a:avLst/>
            <a:gdLst/>
            <a:ahLst/>
            <a:cxnLst/>
            <a:rect l="l" t="t" r="r" b="b"/>
            <a:pathLst>
              <a:path w="2349910" h="1435509" extrusionOk="0">
                <a:moveTo>
                  <a:pt x="239256" y="0"/>
                </a:moveTo>
                <a:lnTo>
                  <a:pt x="2110654" y="0"/>
                </a:lnTo>
                <a:cubicBezTo>
                  <a:pt x="2242791" y="0"/>
                  <a:pt x="2349910" y="107119"/>
                  <a:pt x="2349910" y="239256"/>
                </a:cubicBezTo>
                <a:lnTo>
                  <a:pt x="2349910" y="1196253"/>
                </a:lnTo>
                <a:cubicBezTo>
                  <a:pt x="2349910" y="1328390"/>
                  <a:pt x="2242791" y="1435509"/>
                  <a:pt x="2110654" y="1435509"/>
                </a:cubicBezTo>
                <a:lnTo>
                  <a:pt x="239256" y="1435509"/>
                </a:lnTo>
                <a:cubicBezTo>
                  <a:pt x="107119" y="1435509"/>
                  <a:pt x="0" y="1328390"/>
                  <a:pt x="0" y="1196253"/>
                </a:cubicBezTo>
                <a:lnTo>
                  <a:pt x="0" y="239256"/>
                </a:lnTo>
                <a:cubicBezTo>
                  <a:pt x="0" y="107119"/>
                  <a:pt x="107119" y="0"/>
                  <a:pt x="239256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85" name="Google Shape;185;p7"/>
          <p:cNvPicPr preferRelativeResize="0"/>
          <p:nvPr/>
        </p:nvPicPr>
        <p:blipFill rotWithShape="1">
          <a:blip r:embed="rId1"/>
          <a:srcRect l="15949" t="22481" r="28689" b="33092"/>
          <a:stretch>
            <a:fillRect/>
          </a:stretch>
        </p:blipFill>
        <p:spPr>
          <a:xfrm>
            <a:off x="7187923" y="3181975"/>
            <a:ext cx="3362090" cy="1435509"/>
          </a:xfrm>
          <a:custGeom>
            <a:avLst/>
            <a:gdLst/>
            <a:ahLst/>
            <a:cxnLst/>
            <a:rect l="l" t="t" r="r" b="b"/>
            <a:pathLst>
              <a:path w="2349910" h="1435509" extrusionOk="0">
                <a:moveTo>
                  <a:pt x="239256" y="0"/>
                </a:moveTo>
                <a:lnTo>
                  <a:pt x="2110654" y="0"/>
                </a:lnTo>
                <a:cubicBezTo>
                  <a:pt x="2242791" y="0"/>
                  <a:pt x="2349910" y="107119"/>
                  <a:pt x="2349910" y="239256"/>
                </a:cubicBezTo>
                <a:lnTo>
                  <a:pt x="2349910" y="1196253"/>
                </a:lnTo>
                <a:cubicBezTo>
                  <a:pt x="2349910" y="1328390"/>
                  <a:pt x="2242791" y="1435509"/>
                  <a:pt x="2110654" y="1435509"/>
                </a:cubicBezTo>
                <a:lnTo>
                  <a:pt x="239256" y="1435509"/>
                </a:lnTo>
                <a:cubicBezTo>
                  <a:pt x="107119" y="1435509"/>
                  <a:pt x="0" y="1328390"/>
                  <a:pt x="0" y="1196253"/>
                </a:cubicBezTo>
                <a:lnTo>
                  <a:pt x="0" y="239256"/>
                </a:lnTo>
                <a:cubicBezTo>
                  <a:pt x="0" y="107119"/>
                  <a:pt x="107119" y="0"/>
                  <a:pt x="239256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86" name="Google Shape;186;p7"/>
          <p:cNvPicPr preferRelativeResize="0"/>
          <p:nvPr/>
        </p:nvPicPr>
        <p:blipFill rotWithShape="1">
          <a:blip r:embed="rId2"/>
          <a:srcRect l="4687" t="45440" r="5668" b="22115"/>
          <a:stretch>
            <a:fillRect/>
          </a:stretch>
        </p:blipFill>
        <p:spPr>
          <a:xfrm>
            <a:off x="1718428" y="255420"/>
            <a:ext cx="8583810" cy="1033462"/>
          </a:xfrm>
          <a:custGeom>
            <a:avLst/>
            <a:gdLst/>
            <a:ahLst/>
            <a:cxnLst/>
            <a:rect l="l" t="t" r="r" b="b"/>
            <a:pathLst>
              <a:path w="8583810" h="1033462" extrusionOk="0">
                <a:moveTo>
                  <a:pt x="982860" y="976312"/>
                </a:moveTo>
                <a:lnTo>
                  <a:pt x="2883098" y="976312"/>
                </a:lnTo>
                <a:lnTo>
                  <a:pt x="4783335" y="976312"/>
                </a:lnTo>
                <a:lnTo>
                  <a:pt x="6683572" y="976312"/>
                </a:lnTo>
                <a:lnTo>
                  <a:pt x="8583810" y="976312"/>
                </a:lnTo>
                <a:lnTo>
                  <a:pt x="8583810" y="1033462"/>
                </a:lnTo>
                <a:lnTo>
                  <a:pt x="6683572" y="1033462"/>
                </a:lnTo>
                <a:lnTo>
                  <a:pt x="4783335" y="1033462"/>
                </a:lnTo>
                <a:lnTo>
                  <a:pt x="2883098" y="1033462"/>
                </a:lnTo>
                <a:lnTo>
                  <a:pt x="982860" y="1033462"/>
                </a:lnTo>
                <a:close/>
                <a:moveTo>
                  <a:pt x="3036450" y="361683"/>
                </a:moveTo>
                <a:cubicBezTo>
                  <a:pt x="3031573" y="361683"/>
                  <a:pt x="3026494" y="368592"/>
                  <a:pt x="3021210" y="382409"/>
                </a:cubicBezTo>
                <a:cubicBezTo>
                  <a:pt x="3015927" y="396227"/>
                  <a:pt x="3010847" y="412077"/>
                  <a:pt x="3005970" y="429958"/>
                </a:cubicBezTo>
                <a:cubicBezTo>
                  <a:pt x="3001093" y="447840"/>
                  <a:pt x="2997029" y="465112"/>
                  <a:pt x="2993778" y="481774"/>
                </a:cubicBezTo>
                <a:cubicBezTo>
                  <a:pt x="2990527" y="498437"/>
                  <a:pt x="2988901" y="509206"/>
                  <a:pt x="2988901" y="514083"/>
                </a:cubicBezTo>
                <a:cubicBezTo>
                  <a:pt x="2988901" y="522211"/>
                  <a:pt x="2990121" y="527697"/>
                  <a:pt x="2992559" y="530542"/>
                </a:cubicBezTo>
                <a:cubicBezTo>
                  <a:pt x="2994998" y="533387"/>
                  <a:pt x="3001500" y="534809"/>
                  <a:pt x="3012066" y="534809"/>
                </a:cubicBezTo>
                <a:cubicBezTo>
                  <a:pt x="3022632" y="534809"/>
                  <a:pt x="3033809" y="533793"/>
                  <a:pt x="3045594" y="531761"/>
                </a:cubicBezTo>
                <a:cubicBezTo>
                  <a:pt x="3057380" y="529729"/>
                  <a:pt x="3067946" y="527088"/>
                  <a:pt x="3077293" y="523837"/>
                </a:cubicBezTo>
                <a:cubicBezTo>
                  <a:pt x="3086640" y="520585"/>
                  <a:pt x="3094362" y="517131"/>
                  <a:pt x="3100458" y="513473"/>
                </a:cubicBezTo>
                <a:cubicBezTo>
                  <a:pt x="3106554" y="509816"/>
                  <a:pt x="3109602" y="505955"/>
                  <a:pt x="3109602" y="501891"/>
                </a:cubicBezTo>
                <a:cubicBezTo>
                  <a:pt x="3109602" y="491325"/>
                  <a:pt x="3106757" y="478117"/>
                  <a:pt x="3101068" y="462267"/>
                </a:cubicBezTo>
                <a:cubicBezTo>
                  <a:pt x="3095378" y="446417"/>
                  <a:pt x="3088673" y="430974"/>
                  <a:pt x="3080951" y="415937"/>
                </a:cubicBezTo>
                <a:cubicBezTo>
                  <a:pt x="3073229" y="400901"/>
                  <a:pt x="3065101" y="388099"/>
                  <a:pt x="3056567" y="377533"/>
                </a:cubicBezTo>
                <a:cubicBezTo>
                  <a:pt x="3048032" y="366966"/>
                  <a:pt x="3041327" y="361683"/>
                  <a:pt x="3036450" y="361683"/>
                </a:cubicBezTo>
                <a:close/>
                <a:moveTo>
                  <a:pt x="58935" y="58936"/>
                </a:moveTo>
                <a:lnTo>
                  <a:pt x="58935" y="704850"/>
                </a:lnTo>
                <a:lnTo>
                  <a:pt x="704849" y="704850"/>
                </a:lnTo>
                <a:lnTo>
                  <a:pt x="704849" y="58936"/>
                </a:lnTo>
                <a:close/>
                <a:moveTo>
                  <a:pt x="2087303" y="52006"/>
                </a:moveTo>
                <a:cubicBezTo>
                  <a:pt x="2113313" y="52006"/>
                  <a:pt x="2129772" y="54648"/>
                  <a:pt x="2136681" y="59931"/>
                </a:cubicBezTo>
                <a:cubicBezTo>
                  <a:pt x="2143589" y="65214"/>
                  <a:pt x="2147044" y="72733"/>
                  <a:pt x="2147044" y="82486"/>
                </a:cubicBezTo>
                <a:cubicBezTo>
                  <a:pt x="2147044" y="103619"/>
                  <a:pt x="2145621" y="126174"/>
                  <a:pt x="2142777" y="150152"/>
                </a:cubicBezTo>
                <a:cubicBezTo>
                  <a:pt x="2139932" y="174129"/>
                  <a:pt x="2138509" y="206845"/>
                  <a:pt x="2138509" y="248297"/>
                </a:cubicBezTo>
                <a:cubicBezTo>
                  <a:pt x="2138509" y="290563"/>
                  <a:pt x="2141151" y="321653"/>
                  <a:pt x="2146434" y="341566"/>
                </a:cubicBezTo>
                <a:cubicBezTo>
                  <a:pt x="2151717" y="361480"/>
                  <a:pt x="2166145" y="371437"/>
                  <a:pt x="2189716" y="371437"/>
                </a:cubicBezTo>
                <a:cubicBezTo>
                  <a:pt x="2201095" y="371437"/>
                  <a:pt x="2212474" y="370421"/>
                  <a:pt x="2223853" y="368389"/>
                </a:cubicBezTo>
                <a:cubicBezTo>
                  <a:pt x="2235233" y="366357"/>
                  <a:pt x="2245393" y="362293"/>
                  <a:pt x="2254333" y="356197"/>
                </a:cubicBezTo>
                <a:cubicBezTo>
                  <a:pt x="2263274" y="350101"/>
                  <a:pt x="2270589" y="341769"/>
                  <a:pt x="2276279" y="331203"/>
                </a:cubicBezTo>
                <a:cubicBezTo>
                  <a:pt x="2281969" y="320637"/>
                  <a:pt x="2284814" y="306413"/>
                  <a:pt x="2284814" y="288531"/>
                </a:cubicBezTo>
                <a:cubicBezTo>
                  <a:pt x="2284814" y="270649"/>
                  <a:pt x="2283797" y="252971"/>
                  <a:pt x="2281765" y="235496"/>
                </a:cubicBezTo>
                <a:cubicBezTo>
                  <a:pt x="2279734" y="218021"/>
                  <a:pt x="2277498" y="201358"/>
                  <a:pt x="2275060" y="185509"/>
                </a:cubicBezTo>
                <a:cubicBezTo>
                  <a:pt x="2272621" y="169659"/>
                  <a:pt x="2270386" y="155232"/>
                  <a:pt x="2268354" y="142227"/>
                </a:cubicBezTo>
                <a:cubicBezTo>
                  <a:pt x="2266322" y="129222"/>
                  <a:pt x="2265306" y="118656"/>
                  <a:pt x="2265306" y="110528"/>
                </a:cubicBezTo>
                <a:cubicBezTo>
                  <a:pt x="2265306" y="98336"/>
                  <a:pt x="2274653" y="85737"/>
                  <a:pt x="2293348" y="72733"/>
                </a:cubicBezTo>
                <a:cubicBezTo>
                  <a:pt x="2312042" y="59728"/>
                  <a:pt x="2340490" y="53225"/>
                  <a:pt x="2378692" y="53225"/>
                </a:cubicBezTo>
                <a:cubicBezTo>
                  <a:pt x="2397386" y="53225"/>
                  <a:pt x="2416893" y="55257"/>
                  <a:pt x="2437214" y="59321"/>
                </a:cubicBezTo>
                <a:cubicBezTo>
                  <a:pt x="2457534" y="63385"/>
                  <a:pt x="2476634" y="69481"/>
                  <a:pt x="2494516" y="77609"/>
                </a:cubicBezTo>
                <a:cubicBezTo>
                  <a:pt x="2512397" y="85737"/>
                  <a:pt x="2528044" y="96101"/>
                  <a:pt x="2541455" y="108699"/>
                </a:cubicBezTo>
                <a:cubicBezTo>
                  <a:pt x="2554866" y="121297"/>
                  <a:pt x="2564010" y="136131"/>
                  <a:pt x="2568887" y="153200"/>
                </a:cubicBezTo>
                <a:cubicBezTo>
                  <a:pt x="2573764" y="172707"/>
                  <a:pt x="2578641" y="196685"/>
                  <a:pt x="2583517" y="225133"/>
                </a:cubicBezTo>
                <a:cubicBezTo>
                  <a:pt x="2588394" y="253581"/>
                  <a:pt x="2592458" y="285280"/>
                  <a:pt x="2595709" y="320230"/>
                </a:cubicBezTo>
                <a:cubicBezTo>
                  <a:pt x="2598961" y="355181"/>
                  <a:pt x="2601602" y="392366"/>
                  <a:pt x="2603634" y="431787"/>
                </a:cubicBezTo>
                <a:cubicBezTo>
                  <a:pt x="2605666" y="471208"/>
                  <a:pt x="2606682" y="511238"/>
                  <a:pt x="2606682" y="551878"/>
                </a:cubicBezTo>
                <a:cubicBezTo>
                  <a:pt x="2606682" y="615277"/>
                  <a:pt x="2604447" y="669328"/>
                  <a:pt x="2599977" y="714032"/>
                </a:cubicBezTo>
                <a:cubicBezTo>
                  <a:pt x="2595506" y="758736"/>
                  <a:pt x="2588394" y="795515"/>
                  <a:pt x="2578641" y="824369"/>
                </a:cubicBezTo>
                <a:cubicBezTo>
                  <a:pt x="2568887" y="853224"/>
                  <a:pt x="2555882" y="874357"/>
                  <a:pt x="2539626" y="887768"/>
                </a:cubicBezTo>
                <a:cubicBezTo>
                  <a:pt x="2523370" y="901179"/>
                  <a:pt x="2503457" y="907885"/>
                  <a:pt x="2479885" y="907885"/>
                </a:cubicBezTo>
                <a:cubicBezTo>
                  <a:pt x="2461191" y="907885"/>
                  <a:pt x="2441277" y="907072"/>
                  <a:pt x="2420145" y="905446"/>
                </a:cubicBezTo>
                <a:cubicBezTo>
                  <a:pt x="2399012" y="903821"/>
                  <a:pt x="2379505" y="900773"/>
                  <a:pt x="2361623" y="896302"/>
                </a:cubicBezTo>
                <a:cubicBezTo>
                  <a:pt x="2343741" y="891832"/>
                  <a:pt x="2329111" y="885736"/>
                  <a:pt x="2317732" y="878014"/>
                </a:cubicBezTo>
                <a:cubicBezTo>
                  <a:pt x="2306353" y="870293"/>
                  <a:pt x="2300663" y="860336"/>
                  <a:pt x="2300663" y="848144"/>
                </a:cubicBezTo>
                <a:cubicBezTo>
                  <a:pt x="2300663" y="823760"/>
                  <a:pt x="2302085" y="797547"/>
                  <a:pt x="2304930" y="769505"/>
                </a:cubicBezTo>
                <a:cubicBezTo>
                  <a:pt x="2307775" y="741464"/>
                  <a:pt x="2309198" y="714032"/>
                  <a:pt x="2309198" y="687209"/>
                </a:cubicBezTo>
                <a:cubicBezTo>
                  <a:pt x="2309198" y="660387"/>
                  <a:pt x="2305540" y="643318"/>
                  <a:pt x="2298225" y="636003"/>
                </a:cubicBezTo>
                <a:cubicBezTo>
                  <a:pt x="2290909" y="628688"/>
                  <a:pt x="2282781" y="625030"/>
                  <a:pt x="2273841" y="625030"/>
                </a:cubicBezTo>
                <a:cubicBezTo>
                  <a:pt x="2269777" y="625030"/>
                  <a:pt x="2261852" y="626046"/>
                  <a:pt x="2250066" y="628078"/>
                </a:cubicBezTo>
                <a:cubicBezTo>
                  <a:pt x="2238281" y="630110"/>
                  <a:pt x="2226292" y="633158"/>
                  <a:pt x="2214100" y="637222"/>
                </a:cubicBezTo>
                <a:cubicBezTo>
                  <a:pt x="2201908" y="641286"/>
                  <a:pt x="2190935" y="647179"/>
                  <a:pt x="2181181" y="654901"/>
                </a:cubicBezTo>
                <a:cubicBezTo>
                  <a:pt x="2171428" y="662622"/>
                  <a:pt x="2166551" y="671766"/>
                  <a:pt x="2166551" y="682333"/>
                </a:cubicBezTo>
                <a:cubicBezTo>
                  <a:pt x="2166551" y="714845"/>
                  <a:pt x="2170412" y="743496"/>
                  <a:pt x="2178133" y="768286"/>
                </a:cubicBezTo>
                <a:cubicBezTo>
                  <a:pt x="2185855" y="793077"/>
                  <a:pt x="2189716" y="813600"/>
                  <a:pt x="2189716" y="829856"/>
                </a:cubicBezTo>
                <a:cubicBezTo>
                  <a:pt x="2189716" y="846112"/>
                  <a:pt x="2177524" y="861758"/>
                  <a:pt x="2153140" y="876795"/>
                </a:cubicBezTo>
                <a:cubicBezTo>
                  <a:pt x="2128756" y="891832"/>
                  <a:pt x="2093399" y="899350"/>
                  <a:pt x="2047069" y="899350"/>
                </a:cubicBezTo>
                <a:cubicBezTo>
                  <a:pt x="2000740" y="899350"/>
                  <a:pt x="1965383" y="894270"/>
                  <a:pt x="1940999" y="884110"/>
                </a:cubicBezTo>
                <a:cubicBezTo>
                  <a:pt x="1916615" y="873950"/>
                  <a:pt x="1900765" y="858304"/>
                  <a:pt x="1893450" y="837171"/>
                </a:cubicBezTo>
                <a:cubicBezTo>
                  <a:pt x="1889386" y="826605"/>
                  <a:pt x="1884306" y="808113"/>
                  <a:pt x="1878210" y="781697"/>
                </a:cubicBezTo>
                <a:cubicBezTo>
                  <a:pt x="1872114" y="755281"/>
                  <a:pt x="1865815" y="722363"/>
                  <a:pt x="1859313" y="682942"/>
                </a:cubicBezTo>
                <a:cubicBezTo>
                  <a:pt x="1852810" y="643521"/>
                  <a:pt x="1847324" y="597801"/>
                  <a:pt x="1842854" y="545782"/>
                </a:cubicBezTo>
                <a:cubicBezTo>
                  <a:pt x="1838383" y="493763"/>
                  <a:pt x="1836148" y="437273"/>
                  <a:pt x="1836148" y="376313"/>
                </a:cubicBezTo>
                <a:cubicBezTo>
                  <a:pt x="1836148" y="361683"/>
                  <a:pt x="1836758" y="341566"/>
                  <a:pt x="1837977" y="315963"/>
                </a:cubicBezTo>
                <a:cubicBezTo>
                  <a:pt x="1839196" y="290360"/>
                  <a:pt x="1841228" y="263944"/>
                  <a:pt x="1844073" y="236715"/>
                </a:cubicBezTo>
                <a:cubicBezTo>
                  <a:pt x="1846918" y="209486"/>
                  <a:pt x="1850982" y="184493"/>
                  <a:pt x="1856265" y="161734"/>
                </a:cubicBezTo>
                <a:cubicBezTo>
                  <a:pt x="1861548" y="138976"/>
                  <a:pt x="1868253" y="123533"/>
                  <a:pt x="1876381" y="115405"/>
                </a:cubicBezTo>
                <a:cubicBezTo>
                  <a:pt x="1884510" y="107277"/>
                  <a:pt x="1897717" y="99352"/>
                  <a:pt x="1916006" y="91630"/>
                </a:cubicBezTo>
                <a:cubicBezTo>
                  <a:pt x="1934293" y="83909"/>
                  <a:pt x="1954004" y="77203"/>
                  <a:pt x="1975137" y="71513"/>
                </a:cubicBezTo>
                <a:cubicBezTo>
                  <a:pt x="1996269" y="65824"/>
                  <a:pt x="2016996" y="61150"/>
                  <a:pt x="2037316" y="57493"/>
                </a:cubicBezTo>
                <a:cubicBezTo>
                  <a:pt x="2057636" y="53835"/>
                  <a:pt x="2074298" y="52006"/>
                  <a:pt x="2087303" y="52006"/>
                </a:cubicBezTo>
                <a:close/>
                <a:moveTo>
                  <a:pt x="1432746" y="45910"/>
                </a:moveTo>
                <a:cubicBezTo>
                  <a:pt x="1477450" y="45910"/>
                  <a:pt x="1518090" y="51803"/>
                  <a:pt x="1554665" y="63589"/>
                </a:cubicBezTo>
                <a:cubicBezTo>
                  <a:pt x="1591241" y="75374"/>
                  <a:pt x="1622331" y="91630"/>
                  <a:pt x="1647934" y="112357"/>
                </a:cubicBezTo>
                <a:cubicBezTo>
                  <a:pt x="1673537" y="133083"/>
                  <a:pt x="1693451" y="157264"/>
                  <a:pt x="1707675" y="184899"/>
                </a:cubicBezTo>
                <a:cubicBezTo>
                  <a:pt x="1721899" y="212534"/>
                  <a:pt x="1729011" y="242608"/>
                  <a:pt x="1729011" y="275120"/>
                </a:cubicBezTo>
                <a:cubicBezTo>
                  <a:pt x="1729011" y="298691"/>
                  <a:pt x="1723118" y="320840"/>
                  <a:pt x="1711332" y="341566"/>
                </a:cubicBezTo>
                <a:cubicBezTo>
                  <a:pt x="1699547" y="362293"/>
                  <a:pt x="1684511" y="380377"/>
                  <a:pt x="1666222" y="395821"/>
                </a:cubicBezTo>
                <a:cubicBezTo>
                  <a:pt x="1647934" y="411264"/>
                  <a:pt x="1627615" y="423456"/>
                  <a:pt x="1605262" y="432397"/>
                </a:cubicBezTo>
                <a:cubicBezTo>
                  <a:pt x="1582910" y="441337"/>
                  <a:pt x="1561574" y="445808"/>
                  <a:pt x="1541254" y="445808"/>
                </a:cubicBezTo>
                <a:cubicBezTo>
                  <a:pt x="1529062" y="445808"/>
                  <a:pt x="1519106" y="442963"/>
                  <a:pt x="1511384" y="437273"/>
                </a:cubicBezTo>
                <a:cubicBezTo>
                  <a:pt x="1503662" y="431584"/>
                  <a:pt x="1499802" y="424675"/>
                  <a:pt x="1499802" y="416547"/>
                </a:cubicBezTo>
                <a:cubicBezTo>
                  <a:pt x="1499802" y="378345"/>
                  <a:pt x="1494925" y="349288"/>
                  <a:pt x="1485171" y="329374"/>
                </a:cubicBezTo>
                <a:cubicBezTo>
                  <a:pt x="1475418" y="309461"/>
                  <a:pt x="1459162" y="299504"/>
                  <a:pt x="1436403" y="299504"/>
                </a:cubicBezTo>
                <a:cubicBezTo>
                  <a:pt x="1425024" y="299504"/>
                  <a:pt x="1413035" y="302552"/>
                  <a:pt x="1400437" y="308648"/>
                </a:cubicBezTo>
                <a:cubicBezTo>
                  <a:pt x="1387838" y="314744"/>
                  <a:pt x="1376256" y="324701"/>
                  <a:pt x="1365690" y="338518"/>
                </a:cubicBezTo>
                <a:cubicBezTo>
                  <a:pt x="1355123" y="352336"/>
                  <a:pt x="1346385" y="370624"/>
                  <a:pt x="1339477" y="393382"/>
                </a:cubicBezTo>
                <a:cubicBezTo>
                  <a:pt x="1332568" y="416141"/>
                  <a:pt x="1329114" y="444589"/>
                  <a:pt x="1329114" y="478726"/>
                </a:cubicBezTo>
                <a:cubicBezTo>
                  <a:pt x="1329114" y="503923"/>
                  <a:pt x="1331958" y="527291"/>
                  <a:pt x="1337648" y="548830"/>
                </a:cubicBezTo>
                <a:cubicBezTo>
                  <a:pt x="1343337" y="570369"/>
                  <a:pt x="1351669" y="589267"/>
                  <a:pt x="1362642" y="605523"/>
                </a:cubicBezTo>
                <a:cubicBezTo>
                  <a:pt x="1373614" y="621779"/>
                  <a:pt x="1386822" y="634581"/>
                  <a:pt x="1402266" y="643928"/>
                </a:cubicBezTo>
                <a:cubicBezTo>
                  <a:pt x="1417708" y="653275"/>
                  <a:pt x="1435184" y="657949"/>
                  <a:pt x="1454691" y="657949"/>
                </a:cubicBezTo>
                <a:cubicBezTo>
                  <a:pt x="1476637" y="657949"/>
                  <a:pt x="1496753" y="653478"/>
                  <a:pt x="1515042" y="644537"/>
                </a:cubicBezTo>
                <a:cubicBezTo>
                  <a:pt x="1533330" y="635597"/>
                  <a:pt x="1549788" y="625640"/>
                  <a:pt x="1564419" y="614667"/>
                </a:cubicBezTo>
                <a:cubicBezTo>
                  <a:pt x="1579049" y="603694"/>
                  <a:pt x="1592054" y="593534"/>
                  <a:pt x="1603433" y="584187"/>
                </a:cubicBezTo>
                <a:cubicBezTo>
                  <a:pt x="1614812" y="574840"/>
                  <a:pt x="1624972" y="570166"/>
                  <a:pt x="1633914" y="570166"/>
                </a:cubicBezTo>
                <a:cubicBezTo>
                  <a:pt x="1642854" y="570166"/>
                  <a:pt x="1655249" y="574637"/>
                  <a:pt x="1671099" y="583577"/>
                </a:cubicBezTo>
                <a:cubicBezTo>
                  <a:pt x="1686949" y="592518"/>
                  <a:pt x="1702595" y="604101"/>
                  <a:pt x="1718038" y="618325"/>
                </a:cubicBezTo>
                <a:cubicBezTo>
                  <a:pt x="1733482" y="632549"/>
                  <a:pt x="1746892" y="648195"/>
                  <a:pt x="1758272" y="665264"/>
                </a:cubicBezTo>
                <a:cubicBezTo>
                  <a:pt x="1769651" y="682333"/>
                  <a:pt x="1775340" y="699401"/>
                  <a:pt x="1775340" y="716470"/>
                </a:cubicBezTo>
                <a:cubicBezTo>
                  <a:pt x="1775340" y="727849"/>
                  <a:pt x="1767415" y="743699"/>
                  <a:pt x="1751566" y="764019"/>
                </a:cubicBezTo>
                <a:cubicBezTo>
                  <a:pt x="1735716" y="784339"/>
                  <a:pt x="1712958" y="804862"/>
                  <a:pt x="1683291" y="825589"/>
                </a:cubicBezTo>
                <a:cubicBezTo>
                  <a:pt x="1653624" y="846315"/>
                  <a:pt x="1617454" y="864197"/>
                  <a:pt x="1574782" y="879233"/>
                </a:cubicBezTo>
                <a:cubicBezTo>
                  <a:pt x="1532110" y="894270"/>
                  <a:pt x="1483952" y="901789"/>
                  <a:pt x="1430307" y="901789"/>
                </a:cubicBezTo>
                <a:cubicBezTo>
                  <a:pt x="1359594" y="901789"/>
                  <a:pt x="1297821" y="891222"/>
                  <a:pt x="1244989" y="870089"/>
                </a:cubicBezTo>
                <a:cubicBezTo>
                  <a:pt x="1192156" y="848957"/>
                  <a:pt x="1148062" y="820102"/>
                  <a:pt x="1112705" y="783526"/>
                </a:cubicBezTo>
                <a:cubicBezTo>
                  <a:pt x="1077349" y="746950"/>
                  <a:pt x="1050933" y="703669"/>
                  <a:pt x="1033458" y="653681"/>
                </a:cubicBezTo>
                <a:cubicBezTo>
                  <a:pt x="1015983" y="603694"/>
                  <a:pt x="1007245" y="549846"/>
                  <a:pt x="1007245" y="492137"/>
                </a:cubicBezTo>
                <a:cubicBezTo>
                  <a:pt x="1007245" y="422237"/>
                  <a:pt x="1019437" y="359651"/>
                  <a:pt x="1043820" y="304381"/>
                </a:cubicBezTo>
                <a:cubicBezTo>
                  <a:pt x="1068204" y="249110"/>
                  <a:pt x="1100310" y="202374"/>
                  <a:pt x="1140138" y="164173"/>
                </a:cubicBezTo>
                <a:cubicBezTo>
                  <a:pt x="1179964" y="125971"/>
                  <a:pt x="1225482" y="96710"/>
                  <a:pt x="1276688" y="76390"/>
                </a:cubicBezTo>
                <a:cubicBezTo>
                  <a:pt x="1327894" y="56070"/>
                  <a:pt x="1379913" y="45910"/>
                  <a:pt x="1432746" y="45910"/>
                </a:cubicBezTo>
                <a:close/>
                <a:moveTo>
                  <a:pt x="7554805" y="42252"/>
                </a:moveTo>
                <a:cubicBezTo>
                  <a:pt x="7613326" y="42252"/>
                  <a:pt x="7661282" y="45300"/>
                  <a:pt x="7698671" y="51397"/>
                </a:cubicBezTo>
                <a:cubicBezTo>
                  <a:pt x="7736059" y="57493"/>
                  <a:pt x="7763288" y="73952"/>
                  <a:pt x="7780357" y="100774"/>
                </a:cubicBezTo>
                <a:cubicBezTo>
                  <a:pt x="7794175" y="121907"/>
                  <a:pt x="7802912" y="142430"/>
                  <a:pt x="7806570" y="162344"/>
                </a:cubicBezTo>
                <a:cubicBezTo>
                  <a:pt x="7810228" y="182257"/>
                  <a:pt x="7812056" y="201561"/>
                  <a:pt x="7812056" y="220256"/>
                </a:cubicBezTo>
                <a:cubicBezTo>
                  <a:pt x="7812056" y="241389"/>
                  <a:pt x="7807382" y="257441"/>
                  <a:pt x="7798036" y="268414"/>
                </a:cubicBezTo>
                <a:cubicBezTo>
                  <a:pt x="7788688" y="279387"/>
                  <a:pt x="7777106" y="284873"/>
                  <a:pt x="7763288" y="284873"/>
                </a:cubicBezTo>
                <a:cubicBezTo>
                  <a:pt x="7756786" y="284873"/>
                  <a:pt x="7747642" y="284264"/>
                  <a:pt x="7735856" y="283045"/>
                </a:cubicBezTo>
                <a:cubicBezTo>
                  <a:pt x="7724071" y="281825"/>
                  <a:pt x="7710862" y="280606"/>
                  <a:pt x="7696232" y="279387"/>
                </a:cubicBezTo>
                <a:cubicBezTo>
                  <a:pt x="7681602" y="278168"/>
                  <a:pt x="7666362" y="276949"/>
                  <a:pt x="7650512" y="275729"/>
                </a:cubicBezTo>
                <a:cubicBezTo>
                  <a:pt x="7634662" y="274510"/>
                  <a:pt x="7619422" y="273901"/>
                  <a:pt x="7604792" y="273901"/>
                </a:cubicBezTo>
                <a:cubicBezTo>
                  <a:pt x="7574719" y="273901"/>
                  <a:pt x="7552164" y="276745"/>
                  <a:pt x="7537126" y="282435"/>
                </a:cubicBezTo>
                <a:cubicBezTo>
                  <a:pt x="7522090" y="288125"/>
                  <a:pt x="7514572" y="299910"/>
                  <a:pt x="7514572" y="317792"/>
                </a:cubicBezTo>
                <a:cubicBezTo>
                  <a:pt x="7514572" y="330797"/>
                  <a:pt x="7517620" y="341769"/>
                  <a:pt x="7523715" y="350710"/>
                </a:cubicBezTo>
                <a:cubicBezTo>
                  <a:pt x="7529812" y="359651"/>
                  <a:pt x="7539362" y="364121"/>
                  <a:pt x="7552366" y="364121"/>
                </a:cubicBezTo>
                <a:cubicBezTo>
                  <a:pt x="7562120" y="364121"/>
                  <a:pt x="7572890" y="363105"/>
                  <a:pt x="7584676" y="361073"/>
                </a:cubicBezTo>
                <a:cubicBezTo>
                  <a:pt x="7596460" y="359041"/>
                  <a:pt x="7608450" y="357009"/>
                  <a:pt x="7620642" y="354977"/>
                </a:cubicBezTo>
                <a:cubicBezTo>
                  <a:pt x="7632834" y="352945"/>
                  <a:pt x="7644823" y="350913"/>
                  <a:pt x="7656608" y="348881"/>
                </a:cubicBezTo>
                <a:cubicBezTo>
                  <a:pt x="7668394" y="346849"/>
                  <a:pt x="7679163" y="345833"/>
                  <a:pt x="7688916" y="345833"/>
                </a:cubicBezTo>
                <a:cubicBezTo>
                  <a:pt x="7706798" y="345833"/>
                  <a:pt x="7720820" y="351320"/>
                  <a:pt x="7730980" y="362293"/>
                </a:cubicBezTo>
                <a:cubicBezTo>
                  <a:pt x="7741140" y="373265"/>
                  <a:pt x="7746220" y="397446"/>
                  <a:pt x="7746220" y="434835"/>
                </a:cubicBezTo>
                <a:cubicBezTo>
                  <a:pt x="7746220" y="476288"/>
                  <a:pt x="7741546" y="507987"/>
                  <a:pt x="7732198" y="529933"/>
                </a:cubicBezTo>
                <a:cubicBezTo>
                  <a:pt x="7722852" y="551878"/>
                  <a:pt x="7710456" y="562851"/>
                  <a:pt x="7695013" y="562851"/>
                </a:cubicBezTo>
                <a:cubicBezTo>
                  <a:pt x="7681195" y="562851"/>
                  <a:pt x="7667174" y="562038"/>
                  <a:pt x="7652950" y="560413"/>
                </a:cubicBezTo>
                <a:cubicBezTo>
                  <a:pt x="7638727" y="558787"/>
                  <a:pt x="7622674" y="557974"/>
                  <a:pt x="7604792" y="557974"/>
                </a:cubicBezTo>
                <a:cubicBezTo>
                  <a:pt x="7576344" y="557974"/>
                  <a:pt x="7555414" y="561835"/>
                  <a:pt x="7542004" y="569557"/>
                </a:cubicBezTo>
                <a:cubicBezTo>
                  <a:pt x="7528592" y="577278"/>
                  <a:pt x="7521887" y="590486"/>
                  <a:pt x="7521887" y="609181"/>
                </a:cubicBezTo>
                <a:cubicBezTo>
                  <a:pt x="7521887" y="620560"/>
                  <a:pt x="7524528" y="629094"/>
                  <a:pt x="7529812" y="634784"/>
                </a:cubicBezTo>
                <a:cubicBezTo>
                  <a:pt x="7535094" y="640473"/>
                  <a:pt x="7548302" y="643318"/>
                  <a:pt x="7569436" y="643318"/>
                </a:cubicBezTo>
                <a:cubicBezTo>
                  <a:pt x="7605198" y="643318"/>
                  <a:pt x="7637508" y="640270"/>
                  <a:pt x="7666362" y="634174"/>
                </a:cubicBezTo>
                <a:cubicBezTo>
                  <a:pt x="7695216" y="628078"/>
                  <a:pt x="7720616" y="621169"/>
                  <a:pt x="7742562" y="613448"/>
                </a:cubicBezTo>
                <a:cubicBezTo>
                  <a:pt x="7764508" y="605726"/>
                  <a:pt x="7782592" y="598817"/>
                  <a:pt x="7796816" y="592721"/>
                </a:cubicBezTo>
                <a:cubicBezTo>
                  <a:pt x="7811040" y="586625"/>
                  <a:pt x="7821404" y="583577"/>
                  <a:pt x="7827906" y="583577"/>
                </a:cubicBezTo>
                <a:cubicBezTo>
                  <a:pt x="7840098" y="583577"/>
                  <a:pt x="7850461" y="592518"/>
                  <a:pt x="7858996" y="610400"/>
                </a:cubicBezTo>
                <a:cubicBezTo>
                  <a:pt x="7867530" y="628281"/>
                  <a:pt x="7871797" y="653478"/>
                  <a:pt x="7871797" y="685990"/>
                </a:cubicBezTo>
                <a:cubicBezTo>
                  <a:pt x="7871797" y="729069"/>
                  <a:pt x="7868749" y="762597"/>
                  <a:pt x="7862653" y="786574"/>
                </a:cubicBezTo>
                <a:cubicBezTo>
                  <a:pt x="7856557" y="810552"/>
                  <a:pt x="7844162" y="827011"/>
                  <a:pt x="7825467" y="835952"/>
                </a:cubicBezTo>
                <a:cubicBezTo>
                  <a:pt x="7816526" y="840829"/>
                  <a:pt x="7801286" y="846925"/>
                  <a:pt x="7779747" y="854240"/>
                </a:cubicBezTo>
                <a:cubicBezTo>
                  <a:pt x="7758208" y="861555"/>
                  <a:pt x="7732402" y="868667"/>
                  <a:pt x="7702328" y="875576"/>
                </a:cubicBezTo>
                <a:cubicBezTo>
                  <a:pt x="7672255" y="882485"/>
                  <a:pt x="7639132" y="888581"/>
                  <a:pt x="7602963" y="893864"/>
                </a:cubicBezTo>
                <a:cubicBezTo>
                  <a:pt x="7566794" y="899147"/>
                  <a:pt x="7529202" y="901789"/>
                  <a:pt x="7490188" y="901789"/>
                </a:cubicBezTo>
                <a:cubicBezTo>
                  <a:pt x="7451986" y="901789"/>
                  <a:pt x="7420490" y="900773"/>
                  <a:pt x="7395699" y="898741"/>
                </a:cubicBezTo>
                <a:cubicBezTo>
                  <a:pt x="7370909" y="896709"/>
                  <a:pt x="7350996" y="893457"/>
                  <a:pt x="7335958" y="888987"/>
                </a:cubicBezTo>
                <a:cubicBezTo>
                  <a:pt x="7320922" y="884517"/>
                  <a:pt x="7309746" y="879233"/>
                  <a:pt x="7302430" y="873137"/>
                </a:cubicBezTo>
                <a:cubicBezTo>
                  <a:pt x="7295115" y="867041"/>
                  <a:pt x="7289832" y="859523"/>
                  <a:pt x="7286581" y="850582"/>
                </a:cubicBezTo>
                <a:cubicBezTo>
                  <a:pt x="7282516" y="839203"/>
                  <a:pt x="7278250" y="822744"/>
                  <a:pt x="7273780" y="801205"/>
                </a:cubicBezTo>
                <a:cubicBezTo>
                  <a:pt x="7269309" y="779665"/>
                  <a:pt x="7265245" y="754265"/>
                  <a:pt x="7261588" y="725005"/>
                </a:cubicBezTo>
                <a:cubicBezTo>
                  <a:pt x="7257930" y="695744"/>
                  <a:pt x="7254882" y="663029"/>
                  <a:pt x="7252444" y="626859"/>
                </a:cubicBezTo>
                <a:cubicBezTo>
                  <a:pt x="7250005" y="590689"/>
                  <a:pt x="7248786" y="552691"/>
                  <a:pt x="7248786" y="512864"/>
                </a:cubicBezTo>
                <a:cubicBezTo>
                  <a:pt x="7248786" y="395008"/>
                  <a:pt x="7253053" y="302552"/>
                  <a:pt x="7261588" y="235496"/>
                </a:cubicBezTo>
                <a:cubicBezTo>
                  <a:pt x="7270122" y="168440"/>
                  <a:pt x="7277640" y="125158"/>
                  <a:pt x="7284142" y="105651"/>
                </a:cubicBezTo>
                <a:cubicBezTo>
                  <a:pt x="7290645" y="86957"/>
                  <a:pt x="7315436" y="71717"/>
                  <a:pt x="7358514" y="59931"/>
                </a:cubicBezTo>
                <a:cubicBezTo>
                  <a:pt x="7401592" y="48145"/>
                  <a:pt x="7467022" y="42252"/>
                  <a:pt x="7554805" y="42252"/>
                </a:cubicBezTo>
                <a:close/>
                <a:moveTo>
                  <a:pt x="6838296" y="42252"/>
                </a:moveTo>
                <a:cubicBezTo>
                  <a:pt x="6887064" y="42252"/>
                  <a:pt x="6929534" y="48552"/>
                  <a:pt x="6965702" y="61150"/>
                </a:cubicBezTo>
                <a:cubicBezTo>
                  <a:pt x="7001872" y="73748"/>
                  <a:pt x="7031946" y="89395"/>
                  <a:pt x="7055924" y="108089"/>
                </a:cubicBezTo>
                <a:cubicBezTo>
                  <a:pt x="7079901" y="126784"/>
                  <a:pt x="7097783" y="146697"/>
                  <a:pt x="7109568" y="167830"/>
                </a:cubicBezTo>
                <a:cubicBezTo>
                  <a:pt x="7121354" y="188963"/>
                  <a:pt x="7127247" y="207657"/>
                  <a:pt x="7127247" y="223913"/>
                </a:cubicBezTo>
                <a:cubicBezTo>
                  <a:pt x="7127247" y="240169"/>
                  <a:pt x="7119729" y="258051"/>
                  <a:pt x="7104692" y="277558"/>
                </a:cubicBezTo>
                <a:cubicBezTo>
                  <a:pt x="7089654" y="297065"/>
                  <a:pt x="7071773" y="314947"/>
                  <a:pt x="7051047" y="331203"/>
                </a:cubicBezTo>
                <a:cubicBezTo>
                  <a:pt x="7030320" y="347459"/>
                  <a:pt x="7009188" y="361073"/>
                  <a:pt x="6987648" y="372046"/>
                </a:cubicBezTo>
                <a:cubicBezTo>
                  <a:pt x="6966109" y="383019"/>
                  <a:pt x="6948431" y="388505"/>
                  <a:pt x="6934614" y="388505"/>
                </a:cubicBezTo>
                <a:cubicBezTo>
                  <a:pt x="6921608" y="388505"/>
                  <a:pt x="6912464" y="386473"/>
                  <a:pt x="6907182" y="382409"/>
                </a:cubicBezTo>
                <a:cubicBezTo>
                  <a:pt x="6901898" y="378345"/>
                  <a:pt x="6898037" y="371843"/>
                  <a:pt x="6895599" y="362902"/>
                </a:cubicBezTo>
                <a:cubicBezTo>
                  <a:pt x="6890722" y="344208"/>
                  <a:pt x="6883204" y="328561"/>
                  <a:pt x="6873044" y="315963"/>
                </a:cubicBezTo>
                <a:cubicBezTo>
                  <a:pt x="6862884" y="303365"/>
                  <a:pt x="6849676" y="297065"/>
                  <a:pt x="6833420" y="297065"/>
                </a:cubicBezTo>
                <a:cubicBezTo>
                  <a:pt x="6823666" y="297065"/>
                  <a:pt x="6813912" y="300113"/>
                  <a:pt x="6804158" y="306209"/>
                </a:cubicBezTo>
                <a:cubicBezTo>
                  <a:pt x="6794405" y="312305"/>
                  <a:pt x="6785464" y="322465"/>
                  <a:pt x="6777336" y="336689"/>
                </a:cubicBezTo>
                <a:cubicBezTo>
                  <a:pt x="6769208" y="350913"/>
                  <a:pt x="6762503" y="369201"/>
                  <a:pt x="6757220" y="391553"/>
                </a:cubicBezTo>
                <a:cubicBezTo>
                  <a:pt x="6751936" y="413905"/>
                  <a:pt x="6749295" y="441337"/>
                  <a:pt x="6749295" y="473849"/>
                </a:cubicBezTo>
                <a:cubicBezTo>
                  <a:pt x="6749295" y="509613"/>
                  <a:pt x="6752750" y="540905"/>
                  <a:pt x="6759658" y="567728"/>
                </a:cubicBezTo>
                <a:cubicBezTo>
                  <a:pt x="6766566" y="594550"/>
                  <a:pt x="6775304" y="616902"/>
                  <a:pt x="6785870" y="634784"/>
                </a:cubicBezTo>
                <a:cubicBezTo>
                  <a:pt x="6796437" y="652665"/>
                  <a:pt x="6807816" y="665873"/>
                  <a:pt x="6820008" y="674408"/>
                </a:cubicBezTo>
                <a:cubicBezTo>
                  <a:pt x="6832200" y="682942"/>
                  <a:pt x="6843986" y="687209"/>
                  <a:pt x="6855366" y="687209"/>
                </a:cubicBezTo>
                <a:cubicBezTo>
                  <a:pt x="6873246" y="687209"/>
                  <a:pt x="6887268" y="681113"/>
                  <a:pt x="6897428" y="668921"/>
                </a:cubicBezTo>
                <a:cubicBezTo>
                  <a:pt x="6907588" y="656729"/>
                  <a:pt x="6912668" y="644131"/>
                  <a:pt x="6912668" y="631126"/>
                </a:cubicBezTo>
                <a:cubicBezTo>
                  <a:pt x="6912668" y="619747"/>
                  <a:pt x="6909416" y="610197"/>
                  <a:pt x="6902914" y="602475"/>
                </a:cubicBezTo>
                <a:cubicBezTo>
                  <a:pt x="6896412" y="594753"/>
                  <a:pt x="6888284" y="588861"/>
                  <a:pt x="6878530" y="584797"/>
                </a:cubicBezTo>
                <a:cubicBezTo>
                  <a:pt x="6867150" y="579920"/>
                  <a:pt x="6857804" y="572808"/>
                  <a:pt x="6850488" y="563461"/>
                </a:cubicBezTo>
                <a:cubicBezTo>
                  <a:pt x="6843173" y="554113"/>
                  <a:pt x="6839516" y="542125"/>
                  <a:pt x="6839516" y="527494"/>
                </a:cubicBezTo>
                <a:cubicBezTo>
                  <a:pt x="6839516" y="516928"/>
                  <a:pt x="6842157" y="507987"/>
                  <a:pt x="6847440" y="500672"/>
                </a:cubicBezTo>
                <a:cubicBezTo>
                  <a:pt x="6852724" y="493357"/>
                  <a:pt x="6862680" y="484009"/>
                  <a:pt x="6877311" y="472630"/>
                </a:cubicBezTo>
                <a:cubicBezTo>
                  <a:pt x="6883814" y="467753"/>
                  <a:pt x="6893973" y="462267"/>
                  <a:pt x="6907790" y="456171"/>
                </a:cubicBezTo>
                <a:cubicBezTo>
                  <a:pt x="6921608" y="450075"/>
                  <a:pt x="6937254" y="444589"/>
                  <a:pt x="6954730" y="439712"/>
                </a:cubicBezTo>
                <a:cubicBezTo>
                  <a:pt x="6972205" y="434835"/>
                  <a:pt x="6990696" y="430771"/>
                  <a:pt x="7010204" y="427520"/>
                </a:cubicBezTo>
                <a:cubicBezTo>
                  <a:pt x="7029711" y="424269"/>
                  <a:pt x="7047999" y="422643"/>
                  <a:pt x="7065068" y="422643"/>
                </a:cubicBezTo>
                <a:cubicBezTo>
                  <a:pt x="7094328" y="422643"/>
                  <a:pt x="7119322" y="434225"/>
                  <a:pt x="7140048" y="457390"/>
                </a:cubicBezTo>
                <a:cubicBezTo>
                  <a:pt x="7160774" y="480555"/>
                  <a:pt x="7171138" y="513270"/>
                  <a:pt x="7171138" y="555536"/>
                </a:cubicBezTo>
                <a:cubicBezTo>
                  <a:pt x="7171138" y="605929"/>
                  <a:pt x="7163620" y="652056"/>
                  <a:pt x="7148583" y="693915"/>
                </a:cubicBezTo>
                <a:cubicBezTo>
                  <a:pt x="7133546" y="735774"/>
                  <a:pt x="7111194" y="772147"/>
                  <a:pt x="7081527" y="803033"/>
                </a:cubicBezTo>
                <a:cubicBezTo>
                  <a:pt x="7051859" y="833920"/>
                  <a:pt x="7015284" y="857897"/>
                  <a:pt x="6971799" y="874966"/>
                </a:cubicBezTo>
                <a:cubicBezTo>
                  <a:pt x="6928314" y="892035"/>
                  <a:pt x="6878530" y="900569"/>
                  <a:pt x="6822447" y="900569"/>
                </a:cubicBezTo>
                <a:cubicBezTo>
                  <a:pt x="6764738" y="900569"/>
                  <a:pt x="6711092" y="892035"/>
                  <a:pt x="6661512" y="874966"/>
                </a:cubicBezTo>
                <a:cubicBezTo>
                  <a:pt x="6611932" y="857897"/>
                  <a:pt x="6568650" y="832497"/>
                  <a:pt x="6531668" y="798766"/>
                </a:cubicBezTo>
                <a:cubicBezTo>
                  <a:pt x="6494685" y="765035"/>
                  <a:pt x="6465628" y="723582"/>
                  <a:pt x="6444495" y="674408"/>
                </a:cubicBezTo>
                <a:cubicBezTo>
                  <a:pt x="6423362" y="625233"/>
                  <a:pt x="6412796" y="568541"/>
                  <a:pt x="6412796" y="504329"/>
                </a:cubicBezTo>
                <a:cubicBezTo>
                  <a:pt x="6412796" y="435241"/>
                  <a:pt x="6422956" y="372249"/>
                  <a:pt x="6443276" y="315353"/>
                </a:cubicBezTo>
                <a:cubicBezTo>
                  <a:pt x="6463596" y="258457"/>
                  <a:pt x="6492450" y="209689"/>
                  <a:pt x="6529838" y="169049"/>
                </a:cubicBezTo>
                <a:cubicBezTo>
                  <a:pt x="6567228" y="128409"/>
                  <a:pt x="6612135" y="97117"/>
                  <a:pt x="6664560" y="75171"/>
                </a:cubicBezTo>
                <a:cubicBezTo>
                  <a:pt x="6716986" y="53225"/>
                  <a:pt x="6774898" y="42252"/>
                  <a:pt x="6838296" y="42252"/>
                </a:cubicBezTo>
                <a:close/>
                <a:moveTo>
                  <a:pt x="5154505" y="42252"/>
                </a:moveTo>
                <a:cubicBezTo>
                  <a:pt x="5213027" y="42252"/>
                  <a:pt x="5260982" y="45300"/>
                  <a:pt x="5298371" y="51397"/>
                </a:cubicBezTo>
                <a:cubicBezTo>
                  <a:pt x="5335760" y="57493"/>
                  <a:pt x="5362989" y="73952"/>
                  <a:pt x="5380057" y="100774"/>
                </a:cubicBezTo>
                <a:cubicBezTo>
                  <a:pt x="5393875" y="121907"/>
                  <a:pt x="5402612" y="142430"/>
                  <a:pt x="5406270" y="162344"/>
                </a:cubicBezTo>
                <a:cubicBezTo>
                  <a:pt x="5409928" y="182257"/>
                  <a:pt x="5411757" y="201561"/>
                  <a:pt x="5411757" y="220256"/>
                </a:cubicBezTo>
                <a:cubicBezTo>
                  <a:pt x="5411757" y="241389"/>
                  <a:pt x="5407083" y="257441"/>
                  <a:pt x="5397736" y="268414"/>
                </a:cubicBezTo>
                <a:cubicBezTo>
                  <a:pt x="5388388" y="279387"/>
                  <a:pt x="5376806" y="284873"/>
                  <a:pt x="5362989" y="284873"/>
                </a:cubicBezTo>
                <a:cubicBezTo>
                  <a:pt x="5356486" y="284873"/>
                  <a:pt x="5347342" y="284264"/>
                  <a:pt x="5335557" y="283045"/>
                </a:cubicBezTo>
                <a:cubicBezTo>
                  <a:pt x="5323771" y="281825"/>
                  <a:pt x="5310563" y="280606"/>
                  <a:pt x="5295933" y="279387"/>
                </a:cubicBezTo>
                <a:cubicBezTo>
                  <a:pt x="5281302" y="278168"/>
                  <a:pt x="5266062" y="276949"/>
                  <a:pt x="5250212" y="275729"/>
                </a:cubicBezTo>
                <a:cubicBezTo>
                  <a:pt x="5234363" y="274510"/>
                  <a:pt x="5219123" y="273901"/>
                  <a:pt x="5204492" y="273901"/>
                </a:cubicBezTo>
                <a:cubicBezTo>
                  <a:pt x="5174419" y="273901"/>
                  <a:pt x="5151864" y="276745"/>
                  <a:pt x="5136827" y="282435"/>
                </a:cubicBezTo>
                <a:cubicBezTo>
                  <a:pt x="5121791" y="288125"/>
                  <a:pt x="5114272" y="299910"/>
                  <a:pt x="5114272" y="317792"/>
                </a:cubicBezTo>
                <a:cubicBezTo>
                  <a:pt x="5114272" y="330797"/>
                  <a:pt x="5117320" y="341769"/>
                  <a:pt x="5123416" y="350710"/>
                </a:cubicBezTo>
                <a:cubicBezTo>
                  <a:pt x="5129512" y="359651"/>
                  <a:pt x="5139062" y="364121"/>
                  <a:pt x="5152067" y="364121"/>
                </a:cubicBezTo>
                <a:cubicBezTo>
                  <a:pt x="5161821" y="364121"/>
                  <a:pt x="5172590" y="363105"/>
                  <a:pt x="5184376" y="361073"/>
                </a:cubicBezTo>
                <a:cubicBezTo>
                  <a:pt x="5196162" y="359041"/>
                  <a:pt x="5208150" y="357009"/>
                  <a:pt x="5220342" y="354977"/>
                </a:cubicBezTo>
                <a:cubicBezTo>
                  <a:pt x="5232534" y="352945"/>
                  <a:pt x="5244523" y="350913"/>
                  <a:pt x="5256308" y="348881"/>
                </a:cubicBezTo>
                <a:cubicBezTo>
                  <a:pt x="5268094" y="346849"/>
                  <a:pt x="5278863" y="345833"/>
                  <a:pt x="5288618" y="345833"/>
                </a:cubicBezTo>
                <a:cubicBezTo>
                  <a:pt x="5306499" y="345833"/>
                  <a:pt x="5320520" y="351320"/>
                  <a:pt x="5330680" y="362293"/>
                </a:cubicBezTo>
                <a:cubicBezTo>
                  <a:pt x="5340840" y="373265"/>
                  <a:pt x="5345920" y="397446"/>
                  <a:pt x="5345920" y="434835"/>
                </a:cubicBezTo>
                <a:cubicBezTo>
                  <a:pt x="5345920" y="476288"/>
                  <a:pt x="5341246" y="507987"/>
                  <a:pt x="5331899" y="529933"/>
                </a:cubicBezTo>
                <a:cubicBezTo>
                  <a:pt x="5322552" y="551878"/>
                  <a:pt x="5310157" y="562851"/>
                  <a:pt x="5294713" y="562851"/>
                </a:cubicBezTo>
                <a:cubicBezTo>
                  <a:pt x="5280896" y="562851"/>
                  <a:pt x="5266875" y="562038"/>
                  <a:pt x="5252651" y="560413"/>
                </a:cubicBezTo>
                <a:cubicBezTo>
                  <a:pt x="5238427" y="558787"/>
                  <a:pt x="5222374" y="557974"/>
                  <a:pt x="5204492" y="557974"/>
                </a:cubicBezTo>
                <a:cubicBezTo>
                  <a:pt x="5176045" y="557974"/>
                  <a:pt x="5155115" y="561835"/>
                  <a:pt x="5141704" y="569557"/>
                </a:cubicBezTo>
                <a:cubicBezTo>
                  <a:pt x="5128292" y="577278"/>
                  <a:pt x="5121587" y="590486"/>
                  <a:pt x="5121587" y="609181"/>
                </a:cubicBezTo>
                <a:cubicBezTo>
                  <a:pt x="5121587" y="620560"/>
                  <a:pt x="5124229" y="629094"/>
                  <a:pt x="5129512" y="634784"/>
                </a:cubicBezTo>
                <a:cubicBezTo>
                  <a:pt x="5134795" y="640473"/>
                  <a:pt x="5148003" y="643318"/>
                  <a:pt x="5169136" y="643318"/>
                </a:cubicBezTo>
                <a:cubicBezTo>
                  <a:pt x="5204899" y="643318"/>
                  <a:pt x="5237208" y="640270"/>
                  <a:pt x="5266062" y="634174"/>
                </a:cubicBezTo>
                <a:cubicBezTo>
                  <a:pt x="5294917" y="628078"/>
                  <a:pt x="5320317" y="621169"/>
                  <a:pt x="5342262" y="613448"/>
                </a:cubicBezTo>
                <a:cubicBezTo>
                  <a:pt x="5364208" y="605726"/>
                  <a:pt x="5382293" y="598817"/>
                  <a:pt x="5396517" y="592721"/>
                </a:cubicBezTo>
                <a:cubicBezTo>
                  <a:pt x="5410741" y="586625"/>
                  <a:pt x="5421104" y="583577"/>
                  <a:pt x="5427606" y="583577"/>
                </a:cubicBezTo>
                <a:cubicBezTo>
                  <a:pt x="5439798" y="583577"/>
                  <a:pt x="5450161" y="592518"/>
                  <a:pt x="5458696" y="610400"/>
                </a:cubicBezTo>
                <a:cubicBezTo>
                  <a:pt x="5467230" y="628281"/>
                  <a:pt x="5471497" y="653478"/>
                  <a:pt x="5471497" y="685990"/>
                </a:cubicBezTo>
                <a:cubicBezTo>
                  <a:pt x="5471497" y="729069"/>
                  <a:pt x="5468450" y="762597"/>
                  <a:pt x="5462353" y="786574"/>
                </a:cubicBezTo>
                <a:cubicBezTo>
                  <a:pt x="5456257" y="810552"/>
                  <a:pt x="5443862" y="827011"/>
                  <a:pt x="5425168" y="835952"/>
                </a:cubicBezTo>
                <a:cubicBezTo>
                  <a:pt x="5416227" y="840829"/>
                  <a:pt x="5400987" y="846925"/>
                  <a:pt x="5379448" y="854240"/>
                </a:cubicBezTo>
                <a:cubicBezTo>
                  <a:pt x="5357909" y="861555"/>
                  <a:pt x="5332102" y="868667"/>
                  <a:pt x="5302028" y="875576"/>
                </a:cubicBezTo>
                <a:cubicBezTo>
                  <a:pt x="5271955" y="882485"/>
                  <a:pt x="5238833" y="888581"/>
                  <a:pt x="5202663" y="893864"/>
                </a:cubicBezTo>
                <a:cubicBezTo>
                  <a:pt x="5166494" y="899147"/>
                  <a:pt x="5128902" y="901789"/>
                  <a:pt x="5089888" y="901789"/>
                </a:cubicBezTo>
                <a:cubicBezTo>
                  <a:pt x="5051686" y="901789"/>
                  <a:pt x="5020190" y="900773"/>
                  <a:pt x="4995400" y="898741"/>
                </a:cubicBezTo>
                <a:cubicBezTo>
                  <a:pt x="4970610" y="896709"/>
                  <a:pt x="4950696" y="893457"/>
                  <a:pt x="4935659" y="888987"/>
                </a:cubicBezTo>
                <a:cubicBezTo>
                  <a:pt x="4920622" y="884517"/>
                  <a:pt x="4909446" y="879233"/>
                  <a:pt x="4902131" y="873137"/>
                </a:cubicBezTo>
                <a:cubicBezTo>
                  <a:pt x="4894816" y="867041"/>
                  <a:pt x="4889533" y="859523"/>
                  <a:pt x="4886282" y="850582"/>
                </a:cubicBezTo>
                <a:cubicBezTo>
                  <a:pt x="4882217" y="839203"/>
                  <a:pt x="4877950" y="822744"/>
                  <a:pt x="4873480" y="801205"/>
                </a:cubicBezTo>
                <a:cubicBezTo>
                  <a:pt x="4869009" y="779665"/>
                  <a:pt x="4864945" y="754265"/>
                  <a:pt x="4861288" y="725005"/>
                </a:cubicBezTo>
                <a:cubicBezTo>
                  <a:pt x="4857630" y="695744"/>
                  <a:pt x="4854582" y="663029"/>
                  <a:pt x="4852144" y="626859"/>
                </a:cubicBezTo>
                <a:cubicBezTo>
                  <a:pt x="4849705" y="590689"/>
                  <a:pt x="4848486" y="552691"/>
                  <a:pt x="4848486" y="512864"/>
                </a:cubicBezTo>
                <a:cubicBezTo>
                  <a:pt x="4848486" y="395008"/>
                  <a:pt x="4852753" y="302552"/>
                  <a:pt x="4861288" y="235496"/>
                </a:cubicBezTo>
                <a:cubicBezTo>
                  <a:pt x="4869822" y="168440"/>
                  <a:pt x="4877341" y="125158"/>
                  <a:pt x="4883843" y="105651"/>
                </a:cubicBezTo>
                <a:cubicBezTo>
                  <a:pt x="4890345" y="86957"/>
                  <a:pt x="4915136" y="71717"/>
                  <a:pt x="4958214" y="59931"/>
                </a:cubicBezTo>
                <a:cubicBezTo>
                  <a:pt x="5001293" y="48145"/>
                  <a:pt x="5066723" y="42252"/>
                  <a:pt x="5154505" y="42252"/>
                </a:cubicBezTo>
                <a:close/>
                <a:moveTo>
                  <a:pt x="4471906" y="41033"/>
                </a:moveTo>
                <a:cubicBezTo>
                  <a:pt x="4490600" y="41033"/>
                  <a:pt x="4505231" y="46113"/>
                  <a:pt x="4515797" y="56273"/>
                </a:cubicBezTo>
                <a:cubicBezTo>
                  <a:pt x="4526364" y="66433"/>
                  <a:pt x="4531647" y="78422"/>
                  <a:pt x="4531647" y="92240"/>
                </a:cubicBezTo>
                <a:cubicBezTo>
                  <a:pt x="4531647" y="96304"/>
                  <a:pt x="4530427" y="106464"/>
                  <a:pt x="4527989" y="122720"/>
                </a:cubicBezTo>
                <a:cubicBezTo>
                  <a:pt x="4525551" y="138976"/>
                  <a:pt x="4522706" y="158889"/>
                  <a:pt x="4519455" y="182461"/>
                </a:cubicBezTo>
                <a:cubicBezTo>
                  <a:pt x="4516204" y="206032"/>
                  <a:pt x="4512343" y="232448"/>
                  <a:pt x="4507872" y="261709"/>
                </a:cubicBezTo>
                <a:cubicBezTo>
                  <a:pt x="4503402" y="290969"/>
                  <a:pt x="4499541" y="320637"/>
                  <a:pt x="4496290" y="350710"/>
                </a:cubicBezTo>
                <a:cubicBezTo>
                  <a:pt x="4493038" y="380784"/>
                  <a:pt x="4490194" y="410248"/>
                  <a:pt x="4487755" y="439102"/>
                </a:cubicBezTo>
                <a:cubicBezTo>
                  <a:pt x="4485317" y="467957"/>
                  <a:pt x="4484098" y="494169"/>
                  <a:pt x="4484098" y="517741"/>
                </a:cubicBezTo>
                <a:cubicBezTo>
                  <a:pt x="4484098" y="542937"/>
                  <a:pt x="4485317" y="563461"/>
                  <a:pt x="4487755" y="579310"/>
                </a:cubicBezTo>
                <a:cubicBezTo>
                  <a:pt x="4490194" y="595160"/>
                  <a:pt x="4494258" y="607352"/>
                  <a:pt x="4499947" y="615886"/>
                </a:cubicBezTo>
                <a:cubicBezTo>
                  <a:pt x="4505637" y="624421"/>
                  <a:pt x="4512343" y="630110"/>
                  <a:pt x="4520064" y="632955"/>
                </a:cubicBezTo>
                <a:cubicBezTo>
                  <a:pt x="4527786" y="635800"/>
                  <a:pt x="4537336" y="637222"/>
                  <a:pt x="4548716" y="637222"/>
                </a:cubicBezTo>
                <a:cubicBezTo>
                  <a:pt x="4574725" y="637222"/>
                  <a:pt x="4598296" y="632955"/>
                  <a:pt x="4619429" y="624421"/>
                </a:cubicBezTo>
                <a:cubicBezTo>
                  <a:pt x="4640562" y="615886"/>
                  <a:pt x="4659053" y="606539"/>
                  <a:pt x="4674903" y="596379"/>
                </a:cubicBezTo>
                <a:cubicBezTo>
                  <a:pt x="4690752" y="586219"/>
                  <a:pt x="4704163" y="576872"/>
                  <a:pt x="4715136" y="568337"/>
                </a:cubicBezTo>
                <a:cubicBezTo>
                  <a:pt x="4726109" y="559803"/>
                  <a:pt x="4734440" y="555536"/>
                  <a:pt x="4740130" y="555536"/>
                </a:cubicBezTo>
                <a:cubicBezTo>
                  <a:pt x="4749884" y="555536"/>
                  <a:pt x="4758621" y="559600"/>
                  <a:pt x="4766342" y="567728"/>
                </a:cubicBezTo>
                <a:cubicBezTo>
                  <a:pt x="4774064" y="575856"/>
                  <a:pt x="4777925" y="592925"/>
                  <a:pt x="4777925" y="618934"/>
                </a:cubicBezTo>
                <a:cubicBezTo>
                  <a:pt x="4777925" y="648195"/>
                  <a:pt x="4776909" y="675221"/>
                  <a:pt x="4774877" y="700011"/>
                </a:cubicBezTo>
                <a:cubicBezTo>
                  <a:pt x="4772845" y="724801"/>
                  <a:pt x="4767968" y="747153"/>
                  <a:pt x="4760246" y="767067"/>
                </a:cubicBezTo>
                <a:cubicBezTo>
                  <a:pt x="4752525" y="786981"/>
                  <a:pt x="4740536" y="804862"/>
                  <a:pt x="4724280" y="820712"/>
                </a:cubicBezTo>
                <a:cubicBezTo>
                  <a:pt x="4708024" y="836561"/>
                  <a:pt x="4686079" y="849769"/>
                  <a:pt x="4658444" y="860336"/>
                </a:cubicBezTo>
                <a:cubicBezTo>
                  <a:pt x="4614552" y="876592"/>
                  <a:pt x="4574522" y="886549"/>
                  <a:pt x="4538352" y="890206"/>
                </a:cubicBezTo>
                <a:cubicBezTo>
                  <a:pt x="4502183" y="893864"/>
                  <a:pt x="4465404" y="895693"/>
                  <a:pt x="4428015" y="895693"/>
                </a:cubicBezTo>
                <a:cubicBezTo>
                  <a:pt x="4409321" y="895693"/>
                  <a:pt x="4389000" y="894473"/>
                  <a:pt x="4367055" y="892035"/>
                </a:cubicBezTo>
                <a:cubicBezTo>
                  <a:pt x="4345109" y="889597"/>
                  <a:pt x="4324179" y="885533"/>
                  <a:pt x="4304266" y="879843"/>
                </a:cubicBezTo>
                <a:cubicBezTo>
                  <a:pt x="4284352" y="874153"/>
                  <a:pt x="4266267" y="866229"/>
                  <a:pt x="4250011" y="856069"/>
                </a:cubicBezTo>
                <a:cubicBezTo>
                  <a:pt x="4233755" y="845909"/>
                  <a:pt x="4221970" y="833107"/>
                  <a:pt x="4214655" y="817664"/>
                </a:cubicBezTo>
                <a:cubicBezTo>
                  <a:pt x="4208965" y="806285"/>
                  <a:pt x="4203885" y="786981"/>
                  <a:pt x="4199415" y="759752"/>
                </a:cubicBezTo>
                <a:cubicBezTo>
                  <a:pt x="4194944" y="732523"/>
                  <a:pt x="4191084" y="701230"/>
                  <a:pt x="4187832" y="665873"/>
                </a:cubicBezTo>
                <a:cubicBezTo>
                  <a:pt x="4184581" y="630517"/>
                  <a:pt x="4182143" y="593331"/>
                  <a:pt x="4180517" y="554317"/>
                </a:cubicBezTo>
                <a:cubicBezTo>
                  <a:pt x="4178892" y="515302"/>
                  <a:pt x="4178079" y="477913"/>
                  <a:pt x="4178079" y="442150"/>
                </a:cubicBezTo>
                <a:cubicBezTo>
                  <a:pt x="4178079" y="346240"/>
                  <a:pt x="4183362" y="268821"/>
                  <a:pt x="4193928" y="209893"/>
                </a:cubicBezTo>
                <a:cubicBezTo>
                  <a:pt x="4204495" y="150965"/>
                  <a:pt x="4223189" y="114185"/>
                  <a:pt x="4250011" y="99555"/>
                </a:cubicBezTo>
                <a:cubicBezTo>
                  <a:pt x="4266267" y="90614"/>
                  <a:pt x="4284962" y="82486"/>
                  <a:pt x="4306095" y="75171"/>
                </a:cubicBezTo>
                <a:cubicBezTo>
                  <a:pt x="4327227" y="67856"/>
                  <a:pt x="4348360" y="61760"/>
                  <a:pt x="4369493" y="56883"/>
                </a:cubicBezTo>
                <a:cubicBezTo>
                  <a:pt x="4390626" y="52006"/>
                  <a:pt x="4410336" y="48145"/>
                  <a:pt x="4428624" y="45300"/>
                </a:cubicBezTo>
                <a:cubicBezTo>
                  <a:pt x="4446912" y="42456"/>
                  <a:pt x="4461339" y="41033"/>
                  <a:pt x="4471906" y="41033"/>
                </a:cubicBezTo>
                <a:close/>
                <a:moveTo>
                  <a:pt x="3805156" y="41033"/>
                </a:moveTo>
                <a:cubicBezTo>
                  <a:pt x="3823850" y="41033"/>
                  <a:pt x="3838481" y="46113"/>
                  <a:pt x="3849047" y="56273"/>
                </a:cubicBezTo>
                <a:cubicBezTo>
                  <a:pt x="3859614" y="66433"/>
                  <a:pt x="3864897" y="78422"/>
                  <a:pt x="3864897" y="92240"/>
                </a:cubicBezTo>
                <a:cubicBezTo>
                  <a:pt x="3864897" y="96304"/>
                  <a:pt x="3863677" y="106464"/>
                  <a:pt x="3861239" y="122720"/>
                </a:cubicBezTo>
                <a:cubicBezTo>
                  <a:pt x="3858801" y="138976"/>
                  <a:pt x="3855956" y="158889"/>
                  <a:pt x="3852704" y="182461"/>
                </a:cubicBezTo>
                <a:cubicBezTo>
                  <a:pt x="3849453" y="206032"/>
                  <a:pt x="3845593" y="232448"/>
                  <a:pt x="3841122" y="261709"/>
                </a:cubicBezTo>
                <a:cubicBezTo>
                  <a:pt x="3836652" y="290969"/>
                  <a:pt x="3832791" y="320637"/>
                  <a:pt x="3829540" y="350710"/>
                </a:cubicBezTo>
                <a:cubicBezTo>
                  <a:pt x="3826288" y="380784"/>
                  <a:pt x="3823444" y="410248"/>
                  <a:pt x="3821005" y="439102"/>
                </a:cubicBezTo>
                <a:cubicBezTo>
                  <a:pt x="3818567" y="467957"/>
                  <a:pt x="3817348" y="494169"/>
                  <a:pt x="3817348" y="517741"/>
                </a:cubicBezTo>
                <a:cubicBezTo>
                  <a:pt x="3817348" y="542937"/>
                  <a:pt x="3818567" y="563461"/>
                  <a:pt x="3821005" y="579310"/>
                </a:cubicBezTo>
                <a:cubicBezTo>
                  <a:pt x="3823444" y="595160"/>
                  <a:pt x="3827508" y="607352"/>
                  <a:pt x="3833197" y="615886"/>
                </a:cubicBezTo>
                <a:cubicBezTo>
                  <a:pt x="3838887" y="624421"/>
                  <a:pt x="3845593" y="630110"/>
                  <a:pt x="3853314" y="632955"/>
                </a:cubicBezTo>
                <a:cubicBezTo>
                  <a:pt x="3861036" y="635800"/>
                  <a:pt x="3870586" y="637222"/>
                  <a:pt x="3881965" y="637222"/>
                </a:cubicBezTo>
                <a:cubicBezTo>
                  <a:pt x="3907975" y="637222"/>
                  <a:pt x="3931546" y="632955"/>
                  <a:pt x="3952679" y="624421"/>
                </a:cubicBezTo>
                <a:cubicBezTo>
                  <a:pt x="3973812" y="615886"/>
                  <a:pt x="3992303" y="606539"/>
                  <a:pt x="4008153" y="596379"/>
                </a:cubicBezTo>
                <a:cubicBezTo>
                  <a:pt x="4024002" y="586219"/>
                  <a:pt x="4037413" y="576872"/>
                  <a:pt x="4048386" y="568337"/>
                </a:cubicBezTo>
                <a:cubicBezTo>
                  <a:pt x="4059359" y="559803"/>
                  <a:pt x="4067690" y="555536"/>
                  <a:pt x="4073380" y="555536"/>
                </a:cubicBezTo>
                <a:cubicBezTo>
                  <a:pt x="4083134" y="555536"/>
                  <a:pt x="4091871" y="559600"/>
                  <a:pt x="4099593" y="567728"/>
                </a:cubicBezTo>
                <a:cubicBezTo>
                  <a:pt x="4107314" y="575856"/>
                  <a:pt x="4111175" y="592925"/>
                  <a:pt x="4111175" y="618934"/>
                </a:cubicBezTo>
                <a:cubicBezTo>
                  <a:pt x="4111175" y="648195"/>
                  <a:pt x="4110159" y="675221"/>
                  <a:pt x="4108127" y="700011"/>
                </a:cubicBezTo>
                <a:cubicBezTo>
                  <a:pt x="4106095" y="724801"/>
                  <a:pt x="4101218" y="747153"/>
                  <a:pt x="4093497" y="767067"/>
                </a:cubicBezTo>
                <a:cubicBezTo>
                  <a:pt x="4085775" y="786981"/>
                  <a:pt x="4073786" y="804862"/>
                  <a:pt x="4057530" y="820712"/>
                </a:cubicBezTo>
                <a:cubicBezTo>
                  <a:pt x="4041274" y="836561"/>
                  <a:pt x="4019329" y="849769"/>
                  <a:pt x="3991693" y="860336"/>
                </a:cubicBezTo>
                <a:cubicBezTo>
                  <a:pt x="3947802" y="876592"/>
                  <a:pt x="3907772" y="886549"/>
                  <a:pt x="3871602" y="890206"/>
                </a:cubicBezTo>
                <a:cubicBezTo>
                  <a:pt x="3835433" y="893864"/>
                  <a:pt x="3798653" y="895693"/>
                  <a:pt x="3761265" y="895693"/>
                </a:cubicBezTo>
                <a:cubicBezTo>
                  <a:pt x="3742570" y="895693"/>
                  <a:pt x="3722250" y="894473"/>
                  <a:pt x="3700304" y="892035"/>
                </a:cubicBezTo>
                <a:cubicBezTo>
                  <a:pt x="3678359" y="889597"/>
                  <a:pt x="3657429" y="885533"/>
                  <a:pt x="3637516" y="879843"/>
                </a:cubicBezTo>
                <a:cubicBezTo>
                  <a:pt x="3617602" y="874153"/>
                  <a:pt x="3599517" y="866229"/>
                  <a:pt x="3583261" y="856069"/>
                </a:cubicBezTo>
                <a:cubicBezTo>
                  <a:pt x="3567005" y="845909"/>
                  <a:pt x="3555220" y="833107"/>
                  <a:pt x="3547904" y="817664"/>
                </a:cubicBezTo>
                <a:cubicBezTo>
                  <a:pt x="3542215" y="806285"/>
                  <a:pt x="3537135" y="786981"/>
                  <a:pt x="3532665" y="759752"/>
                </a:cubicBezTo>
                <a:cubicBezTo>
                  <a:pt x="3528194" y="732523"/>
                  <a:pt x="3524334" y="701230"/>
                  <a:pt x="3521082" y="665873"/>
                </a:cubicBezTo>
                <a:cubicBezTo>
                  <a:pt x="3517831" y="630517"/>
                  <a:pt x="3515393" y="593331"/>
                  <a:pt x="3513767" y="554317"/>
                </a:cubicBezTo>
                <a:cubicBezTo>
                  <a:pt x="3512142" y="515302"/>
                  <a:pt x="3511329" y="477913"/>
                  <a:pt x="3511329" y="442150"/>
                </a:cubicBezTo>
                <a:cubicBezTo>
                  <a:pt x="3511329" y="346240"/>
                  <a:pt x="3516612" y="268821"/>
                  <a:pt x="3527178" y="209893"/>
                </a:cubicBezTo>
                <a:cubicBezTo>
                  <a:pt x="3537745" y="150965"/>
                  <a:pt x="3556439" y="114185"/>
                  <a:pt x="3583261" y="99555"/>
                </a:cubicBezTo>
                <a:cubicBezTo>
                  <a:pt x="3599517" y="90614"/>
                  <a:pt x="3618212" y="82486"/>
                  <a:pt x="3639345" y="75171"/>
                </a:cubicBezTo>
                <a:cubicBezTo>
                  <a:pt x="3660477" y="67856"/>
                  <a:pt x="3681610" y="61760"/>
                  <a:pt x="3702743" y="56883"/>
                </a:cubicBezTo>
                <a:cubicBezTo>
                  <a:pt x="3723876" y="52006"/>
                  <a:pt x="3743586" y="48145"/>
                  <a:pt x="3761874" y="45300"/>
                </a:cubicBezTo>
                <a:cubicBezTo>
                  <a:pt x="3780162" y="42456"/>
                  <a:pt x="3794589" y="41033"/>
                  <a:pt x="3805156" y="41033"/>
                </a:cubicBezTo>
                <a:close/>
                <a:moveTo>
                  <a:pt x="3131548" y="37376"/>
                </a:moveTo>
                <a:cubicBezTo>
                  <a:pt x="3147804" y="37376"/>
                  <a:pt x="3165279" y="46520"/>
                  <a:pt x="3183973" y="64808"/>
                </a:cubicBezTo>
                <a:cubicBezTo>
                  <a:pt x="3202668" y="83096"/>
                  <a:pt x="3222175" y="109105"/>
                  <a:pt x="3242495" y="142837"/>
                </a:cubicBezTo>
                <a:cubicBezTo>
                  <a:pt x="3262815" y="176568"/>
                  <a:pt x="3283135" y="217614"/>
                  <a:pt x="3303455" y="265976"/>
                </a:cubicBezTo>
                <a:cubicBezTo>
                  <a:pt x="3323775" y="314337"/>
                  <a:pt x="3343689" y="368998"/>
                  <a:pt x="3363196" y="429958"/>
                </a:cubicBezTo>
                <a:cubicBezTo>
                  <a:pt x="3382703" y="490918"/>
                  <a:pt x="3397740" y="543953"/>
                  <a:pt x="3408306" y="589064"/>
                </a:cubicBezTo>
                <a:cubicBezTo>
                  <a:pt x="3418873" y="634174"/>
                  <a:pt x="3426594" y="672782"/>
                  <a:pt x="3431471" y="704888"/>
                </a:cubicBezTo>
                <a:cubicBezTo>
                  <a:pt x="3436348" y="736993"/>
                  <a:pt x="3439193" y="763206"/>
                  <a:pt x="3440005" y="783526"/>
                </a:cubicBezTo>
                <a:cubicBezTo>
                  <a:pt x="3440818" y="803846"/>
                  <a:pt x="3441225" y="819289"/>
                  <a:pt x="3441225" y="829856"/>
                </a:cubicBezTo>
                <a:cubicBezTo>
                  <a:pt x="3441225" y="850989"/>
                  <a:pt x="3433097" y="865416"/>
                  <a:pt x="3416841" y="873137"/>
                </a:cubicBezTo>
                <a:cubicBezTo>
                  <a:pt x="3400585" y="880859"/>
                  <a:pt x="3379452" y="884720"/>
                  <a:pt x="3353442" y="884720"/>
                </a:cubicBezTo>
                <a:cubicBezTo>
                  <a:pt x="3327432" y="884720"/>
                  <a:pt x="3300610" y="884110"/>
                  <a:pt x="3272975" y="882891"/>
                </a:cubicBezTo>
                <a:cubicBezTo>
                  <a:pt x="3245340" y="881672"/>
                  <a:pt x="3219330" y="879030"/>
                  <a:pt x="3194946" y="874966"/>
                </a:cubicBezTo>
                <a:cubicBezTo>
                  <a:pt x="3171375" y="870902"/>
                  <a:pt x="3154916" y="862977"/>
                  <a:pt x="3145569" y="851192"/>
                </a:cubicBezTo>
                <a:cubicBezTo>
                  <a:pt x="3136221" y="839406"/>
                  <a:pt x="3131548" y="819289"/>
                  <a:pt x="3131548" y="790841"/>
                </a:cubicBezTo>
                <a:cubicBezTo>
                  <a:pt x="3131548" y="780275"/>
                  <a:pt x="3132157" y="769912"/>
                  <a:pt x="3133377" y="759752"/>
                </a:cubicBezTo>
                <a:cubicBezTo>
                  <a:pt x="3134596" y="749592"/>
                  <a:pt x="3135206" y="740041"/>
                  <a:pt x="3135206" y="731101"/>
                </a:cubicBezTo>
                <a:cubicBezTo>
                  <a:pt x="3135206" y="709968"/>
                  <a:pt x="3125045" y="699401"/>
                  <a:pt x="3104725" y="699401"/>
                </a:cubicBezTo>
                <a:cubicBezTo>
                  <a:pt x="3090095" y="699401"/>
                  <a:pt x="3075261" y="700214"/>
                  <a:pt x="3060225" y="701840"/>
                </a:cubicBezTo>
                <a:cubicBezTo>
                  <a:pt x="3045188" y="703465"/>
                  <a:pt x="3031370" y="706513"/>
                  <a:pt x="3018772" y="710984"/>
                </a:cubicBezTo>
                <a:cubicBezTo>
                  <a:pt x="3006173" y="715454"/>
                  <a:pt x="2995810" y="721957"/>
                  <a:pt x="2987682" y="730491"/>
                </a:cubicBezTo>
                <a:cubicBezTo>
                  <a:pt x="2979554" y="739025"/>
                  <a:pt x="2975490" y="749795"/>
                  <a:pt x="2975490" y="762800"/>
                </a:cubicBezTo>
                <a:cubicBezTo>
                  <a:pt x="2975490" y="776617"/>
                  <a:pt x="2976709" y="789419"/>
                  <a:pt x="2979148" y="801205"/>
                </a:cubicBezTo>
                <a:cubicBezTo>
                  <a:pt x="2981586" y="812990"/>
                  <a:pt x="2982806" y="828230"/>
                  <a:pt x="2982806" y="846925"/>
                </a:cubicBezTo>
                <a:cubicBezTo>
                  <a:pt x="2982806" y="855865"/>
                  <a:pt x="2981586" y="862977"/>
                  <a:pt x="2979148" y="868261"/>
                </a:cubicBezTo>
                <a:cubicBezTo>
                  <a:pt x="2976709" y="873544"/>
                  <a:pt x="2973458" y="877405"/>
                  <a:pt x="2969394" y="879843"/>
                </a:cubicBezTo>
                <a:cubicBezTo>
                  <a:pt x="2965330" y="882281"/>
                  <a:pt x="2960657" y="884110"/>
                  <a:pt x="2955374" y="885329"/>
                </a:cubicBezTo>
                <a:cubicBezTo>
                  <a:pt x="2950090" y="886549"/>
                  <a:pt x="2944197" y="887971"/>
                  <a:pt x="2937695" y="889597"/>
                </a:cubicBezTo>
                <a:cubicBezTo>
                  <a:pt x="2922252" y="892848"/>
                  <a:pt x="2905793" y="895693"/>
                  <a:pt x="2888317" y="898131"/>
                </a:cubicBezTo>
                <a:cubicBezTo>
                  <a:pt x="2870842" y="900569"/>
                  <a:pt x="2853570" y="902398"/>
                  <a:pt x="2836501" y="903617"/>
                </a:cubicBezTo>
                <a:cubicBezTo>
                  <a:pt x="2819433" y="904837"/>
                  <a:pt x="2802974" y="905649"/>
                  <a:pt x="2787124" y="906056"/>
                </a:cubicBezTo>
                <a:cubicBezTo>
                  <a:pt x="2771274" y="906462"/>
                  <a:pt x="2757253" y="906665"/>
                  <a:pt x="2745061" y="906665"/>
                </a:cubicBezTo>
                <a:cubicBezTo>
                  <a:pt x="2728805" y="906665"/>
                  <a:pt x="2713769" y="899757"/>
                  <a:pt x="2699951" y="885939"/>
                </a:cubicBezTo>
                <a:cubicBezTo>
                  <a:pt x="2686133" y="872121"/>
                  <a:pt x="2679225" y="851395"/>
                  <a:pt x="2679225" y="823760"/>
                </a:cubicBezTo>
                <a:cubicBezTo>
                  <a:pt x="2679225" y="809942"/>
                  <a:pt x="2679834" y="790435"/>
                  <a:pt x="2681053" y="765238"/>
                </a:cubicBezTo>
                <a:cubicBezTo>
                  <a:pt x="2682273" y="740041"/>
                  <a:pt x="2685321" y="709358"/>
                  <a:pt x="2690198" y="673189"/>
                </a:cubicBezTo>
                <a:cubicBezTo>
                  <a:pt x="2695074" y="637019"/>
                  <a:pt x="2702592" y="595973"/>
                  <a:pt x="2712753" y="550049"/>
                </a:cubicBezTo>
                <a:cubicBezTo>
                  <a:pt x="2722913" y="504126"/>
                  <a:pt x="2736934" y="453529"/>
                  <a:pt x="2754815" y="398259"/>
                </a:cubicBezTo>
                <a:cubicBezTo>
                  <a:pt x="2771884" y="345427"/>
                  <a:pt x="2787124" y="299707"/>
                  <a:pt x="2800535" y="261099"/>
                </a:cubicBezTo>
                <a:cubicBezTo>
                  <a:pt x="2813946" y="222491"/>
                  <a:pt x="2826748" y="190182"/>
                  <a:pt x="2838940" y="164173"/>
                </a:cubicBezTo>
                <a:cubicBezTo>
                  <a:pt x="2851132" y="138163"/>
                  <a:pt x="2863121" y="117640"/>
                  <a:pt x="2874906" y="102603"/>
                </a:cubicBezTo>
                <a:cubicBezTo>
                  <a:pt x="2886692" y="87566"/>
                  <a:pt x="2899493" y="77203"/>
                  <a:pt x="2913311" y="71513"/>
                </a:cubicBezTo>
                <a:cubicBezTo>
                  <a:pt x="2926316" y="65824"/>
                  <a:pt x="2941962" y="60947"/>
                  <a:pt x="2960250" y="56883"/>
                </a:cubicBezTo>
                <a:cubicBezTo>
                  <a:pt x="2978538" y="52819"/>
                  <a:pt x="2997436" y="49364"/>
                  <a:pt x="3016943" y="46520"/>
                </a:cubicBezTo>
                <a:cubicBezTo>
                  <a:pt x="3036450" y="43675"/>
                  <a:pt x="3056161" y="41440"/>
                  <a:pt x="3076074" y="39814"/>
                </a:cubicBezTo>
                <a:cubicBezTo>
                  <a:pt x="3095988" y="38189"/>
                  <a:pt x="3114479" y="37376"/>
                  <a:pt x="3131548" y="37376"/>
                </a:cubicBezTo>
                <a:close/>
                <a:moveTo>
                  <a:pt x="6167050" y="31280"/>
                </a:moveTo>
                <a:cubicBezTo>
                  <a:pt x="6212568" y="31280"/>
                  <a:pt x="6250159" y="38392"/>
                  <a:pt x="6279826" y="52616"/>
                </a:cubicBezTo>
                <a:cubicBezTo>
                  <a:pt x="6309494" y="66840"/>
                  <a:pt x="6326766" y="87769"/>
                  <a:pt x="6331642" y="115405"/>
                </a:cubicBezTo>
                <a:cubicBezTo>
                  <a:pt x="6334081" y="129222"/>
                  <a:pt x="6336112" y="148526"/>
                  <a:pt x="6337738" y="173317"/>
                </a:cubicBezTo>
                <a:cubicBezTo>
                  <a:pt x="6339364" y="198107"/>
                  <a:pt x="6340990" y="224726"/>
                  <a:pt x="6342615" y="253174"/>
                </a:cubicBezTo>
                <a:cubicBezTo>
                  <a:pt x="6344241" y="281622"/>
                  <a:pt x="6345460" y="310273"/>
                  <a:pt x="6346273" y="339128"/>
                </a:cubicBezTo>
                <a:cubicBezTo>
                  <a:pt x="6347086" y="367982"/>
                  <a:pt x="6347492" y="392976"/>
                  <a:pt x="6347492" y="414109"/>
                </a:cubicBezTo>
                <a:cubicBezTo>
                  <a:pt x="6347492" y="532777"/>
                  <a:pt x="6341193" y="627672"/>
                  <a:pt x="6328594" y="698792"/>
                </a:cubicBezTo>
                <a:cubicBezTo>
                  <a:pt x="6315996" y="769912"/>
                  <a:pt x="6299944" y="813600"/>
                  <a:pt x="6280436" y="829856"/>
                </a:cubicBezTo>
                <a:cubicBezTo>
                  <a:pt x="6255240" y="850989"/>
                  <a:pt x="6224760" y="866025"/>
                  <a:pt x="6188996" y="874966"/>
                </a:cubicBezTo>
                <a:cubicBezTo>
                  <a:pt x="6153232" y="883907"/>
                  <a:pt x="6118282" y="888377"/>
                  <a:pt x="6084145" y="888377"/>
                </a:cubicBezTo>
                <a:cubicBezTo>
                  <a:pt x="6062199" y="888377"/>
                  <a:pt x="6044114" y="877608"/>
                  <a:pt x="6029890" y="856069"/>
                </a:cubicBezTo>
                <a:cubicBezTo>
                  <a:pt x="6015666" y="834529"/>
                  <a:pt x="6000832" y="807910"/>
                  <a:pt x="5985390" y="776211"/>
                </a:cubicBezTo>
                <a:cubicBezTo>
                  <a:pt x="5980513" y="765645"/>
                  <a:pt x="5974011" y="750201"/>
                  <a:pt x="5965883" y="729881"/>
                </a:cubicBezTo>
                <a:cubicBezTo>
                  <a:pt x="5957755" y="709561"/>
                  <a:pt x="5948611" y="686803"/>
                  <a:pt x="5938451" y="661606"/>
                </a:cubicBezTo>
                <a:cubicBezTo>
                  <a:pt x="5928291" y="636409"/>
                  <a:pt x="5917928" y="610806"/>
                  <a:pt x="5907361" y="584797"/>
                </a:cubicBezTo>
                <a:cubicBezTo>
                  <a:pt x="5896795" y="558787"/>
                  <a:pt x="5886432" y="535216"/>
                  <a:pt x="5876272" y="514083"/>
                </a:cubicBezTo>
                <a:cubicBezTo>
                  <a:pt x="5866112" y="492950"/>
                  <a:pt x="5856765" y="475475"/>
                  <a:pt x="5848230" y="461657"/>
                </a:cubicBezTo>
                <a:cubicBezTo>
                  <a:pt x="5839696" y="447840"/>
                  <a:pt x="5832584" y="440931"/>
                  <a:pt x="5826894" y="440931"/>
                </a:cubicBezTo>
                <a:cubicBezTo>
                  <a:pt x="5817141" y="440931"/>
                  <a:pt x="5812263" y="459625"/>
                  <a:pt x="5812263" y="497014"/>
                </a:cubicBezTo>
                <a:cubicBezTo>
                  <a:pt x="5812263" y="540093"/>
                  <a:pt x="5815921" y="579310"/>
                  <a:pt x="5823237" y="614667"/>
                </a:cubicBezTo>
                <a:cubicBezTo>
                  <a:pt x="5830552" y="650024"/>
                  <a:pt x="5838476" y="681723"/>
                  <a:pt x="5847011" y="709765"/>
                </a:cubicBezTo>
                <a:cubicBezTo>
                  <a:pt x="5855545" y="737806"/>
                  <a:pt x="5863470" y="761784"/>
                  <a:pt x="5870786" y="781697"/>
                </a:cubicBezTo>
                <a:cubicBezTo>
                  <a:pt x="5878100" y="801611"/>
                  <a:pt x="5881758" y="816851"/>
                  <a:pt x="5881758" y="827417"/>
                </a:cubicBezTo>
                <a:cubicBezTo>
                  <a:pt x="5881758" y="836358"/>
                  <a:pt x="5877085" y="845705"/>
                  <a:pt x="5867737" y="855459"/>
                </a:cubicBezTo>
                <a:cubicBezTo>
                  <a:pt x="5858390" y="865213"/>
                  <a:pt x="5845792" y="873950"/>
                  <a:pt x="5829942" y="881672"/>
                </a:cubicBezTo>
                <a:cubicBezTo>
                  <a:pt x="5814092" y="889393"/>
                  <a:pt x="5795601" y="895693"/>
                  <a:pt x="5774469" y="900569"/>
                </a:cubicBezTo>
                <a:cubicBezTo>
                  <a:pt x="5753336" y="905446"/>
                  <a:pt x="5731391" y="907885"/>
                  <a:pt x="5708632" y="907885"/>
                </a:cubicBezTo>
                <a:cubicBezTo>
                  <a:pt x="5662302" y="907885"/>
                  <a:pt x="5627352" y="901789"/>
                  <a:pt x="5603780" y="889597"/>
                </a:cubicBezTo>
                <a:cubicBezTo>
                  <a:pt x="5580210" y="877405"/>
                  <a:pt x="5565172" y="856678"/>
                  <a:pt x="5558670" y="827417"/>
                </a:cubicBezTo>
                <a:cubicBezTo>
                  <a:pt x="5555419" y="812787"/>
                  <a:pt x="5552168" y="794499"/>
                  <a:pt x="5548917" y="772553"/>
                </a:cubicBezTo>
                <a:cubicBezTo>
                  <a:pt x="5545665" y="750608"/>
                  <a:pt x="5542821" y="726427"/>
                  <a:pt x="5540382" y="700011"/>
                </a:cubicBezTo>
                <a:cubicBezTo>
                  <a:pt x="5537944" y="673595"/>
                  <a:pt x="5535912" y="646163"/>
                  <a:pt x="5534286" y="617715"/>
                </a:cubicBezTo>
                <a:cubicBezTo>
                  <a:pt x="5532661" y="589267"/>
                  <a:pt x="5531848" y="561225"/>
                  <a:pt x="5531848" y="533590"/>
                </a:cubicBezTo>
                <a:cubicBezTo>
                  <a:pt x="5531848" y="429552"/>
                  <a:pt x="5534083" y="345021"/>
                  <a:pt x="5538553" y="279997"/>
                </a:cubicBezTo>
                <a:cubicBezTo>
                  <a:pt x="5543024" y="214973"/>
                  <a:pt x="5547291" y="171081"/>
                  <a:pt x="5551355" y="148323"/>
                </a:cubicBezTo>
                <a:cubicBezTo>
                  <a:pt x="5555419" y="124752"/>
                  <a:pt x="5561718" y="107277"/>
                  <a:pt x="5570253" y="95897"/>
                </a:cubicBezTo>
                <a:cubicBezTo>
                  <a:pt x="5578787" y="84518"/>
                  <a:pt x="5588744" y="76797"/>
                  <a:pt x="5600123" y="72733"/>
                </a:cubicBezTo>
                <a:cubicBezTo>
                  <a:pt x="5605813" y="70294"/>
                  <a:pt x="5615160" y="68059"/>
                  <a:pt x="5628165" y="66027"/>
                </a:cubicBezTo>
                <a:cubicBezTo>
                  <a:pt x="5641169" y="63995"/>
                  <a:pt x="5655393" y="62166"/>
                  <a:pt x="5670837" y="60541"/>
                </a:cubicBezTo>
                <a:cubicBezTo>
                  <a:pt x="5686280" y="58915"/>
                  <a:pt x="5702130" y="57493"/>
                  <a:pt x="5718386" y="56273"/>
                </a:cubicBezTo>
                <a:cubicBezTo>
                  <a:pt x="5734641" y="55054"/>
                  <a:pt x="5749678" y="54445"/>
                  <a:pt x="5763496" y="54445"/>
                </a:cubicBezTo>
                <a:cubicBezTo>
                  <a:pt x="5777313" y="54445"/>
                  <a:pt x="5791741" y="55867"/>
                  <a:pt x="5806777" y="58712"/>
                </a:cubicBezTo>
                <a:cubicBezTo>
                  <a:pt x="5821814" y="61556"/>
                  <a:pt x="5836648" y="66840"/>
                  <a:pt x="5851278" y="74561"/>
                </a:cubicBezTo>
                <a:cubicBezTo>
                  <a:pt x="5865908" y="82283"/>
                  <a:pt x="5880335" y="93053"/>
                  <a:pt x="5894560" y="106870"/>
                </a:cubicBezTo>
                <a:cubicBezTo>
                  <a:pt x="5908784" y="120688"/>
                  <a:pt x="5921585" y="138163"/>
                  <a:pt x="5932964" y="159296"/>
                </a:cubicBezTo>
                <a:cubicBezTo>
                  <a:pt x="5937841" y="168237"/>
                  <a:pt x="5944750" y="182054"/>
                  <a:pt x="5953691" y="200748"/>
                </a:cubicBezTo>
                <a:cubicBezTo>
                  <a:pt x="5962632" y="219443"/>
                  <a:pt x="5972182" y="240169"/>
                  <a:pt x="5982342" y="262928"/>
                </a:cubicBezTo>
                <a:cubicBezTo>
                  <a:pt x="5992502" y="285686"/>
                  <a:pt x="6003068" y="308851"/>
                  <a:pt x="6014041" y="332422"/>
                </a:cubicBezTo>
                <a:cubicBezTo>
                  <a:pt x="6025014" y="355993"/>
                  <a:pt x="6035377" y="377533"/>
                  <a:pt x="6045130" y="397040"/>
                </a:cubicBezTo>
                <a:cubicBezTo>
                  <a:pt x="6054884" y="416547"/>
                  <a:pt x="6063419" y="432600"/>
                  <a:pt x="6070734" y="445198"/>
                </a:cubicBezTo>
                <a:cubicBezTo>
                  <a:pt x="6078049" y="457797"/>
                  <a:pt x="6083332" y="464096"/>
                  <a:pt x="6086583" y="464096"/>
                </a:cubicBezTo>
                <a:cubicBezTo>
                  <a:pt x="6092273" y="464096"/>
                  <a:pt x="6095728" y="460845"/>
                  <a:pt x="6096946" y="454342"/>
                </a:cubicBezTo>
                <a:cubicBezTo>
                  <a:pt x="6098166" y="447840"/>
                  <a:pt x="6098776" y="440118"/>
                  <a:pt x="6098776" y="431177"/>
                </a:cubicBezTo>
                <a:cubicBezTo>
                  <a:pt x="6098776" y="399478"/>
                  <a:pt x="6094102" y="366966"/>
                  <a:pt x="6084754" y="333641"/>
                </a:cubicBezTo>
                <a:cubicBezTo>
                  <a:pt x="6075408" y="300317"/>
                  <a:pt x="6065044" y="268414"/>
                  <a:pt x="6053665" y="237934"/>
                </a:cubicBezTo>
                <a:cubicBezTo>
                  <a:pt x="6042286" y="207454"/>
                  <a:pt x="6031922" y="180022"/>
                  <a:pt x="6022576" y="155638"/>
                </a:cubicBezTo>
                <a:cubicBezTo>
                  <a:pt x="6013228" y="131254"/>
                  <a:pt x="6008554" y="111747"/>
                  <a:pt x="6008554" y="97117"/>
                </a:cubicBezTo>
                <a:cubicBezTo>
                  <a:pt x="6008554" y="89801"/>
                  <a:pt x="6013025" y="82080"/>
                  <a:pt x="6021966" y="73952"/>
                </a:cubicBezTo>
                <a:cubicBezTo>
                  <a:pt x="6030907" y="65824"/>
                  <a:pt x="6042895" y="58712"/>
                  <a:pt x="6057932" y="52616"/>
                </a:cubicBezTo>
                <a:cubicBezTo>
                  <a:pt x="6072970" y="46520"/>
                  <a:pt x="6090038" y="41440"/>
                  <a:pt x="6109138" y="37376"/>
                </a:cubicBezTo>
                <a:cubicBezTo>
                  <a:pt x="6128240" y="33312"/>
                  <a:pt x="6147544" y="31280"/>
                  <a:pt x="6167050" y="31280"/>
                </a:cubicBezTo>
                <a:close/>
                <a:moveTo>
                  <a:pt x="8254016" y="25184"/>
                </a:moveTo>
                <a:cubicBezTo>
                  <a:pt x="8296281" y="25184"/>
                  <a:pt x="8334890" y="30873"/>
                  <a:pt x="8369840" y="42252"/>
                </a:cubicBezTo>
                <a:cubicBezTo>
                  <a:pt x="8404790" y="53632"/>
                  <a:pt x="8434661" y="68465"/>
                  <a:pt x="8459451" y="86753"/>
                </a:cubicBezTo>
                <a:cubicBezTo>
                  <a:pt x="8484242" y="105041"/>
                  <a:pt x="8503545" y="125158"/>
                  <a:pt x="8517363" y="147104"/>
                </a:cubicBezTo>
                <a:cubicBezTo>
                  <a:pt x="8531181" y="169049"/>
                  <a:pt x="8538090" y="190589"/>
                  <a:pt x="8538090" y="211721"/>
                </a:cubicBezTo>
                <a:cubicBezTo>
                  <a:pt x="8538090" y="227165"/>
                  <a:pt x="8533010" y="243014"/>
                  <a:pt x="8522850" y="259270"/>
                </a:cubicBezTo>
                <a:cubicBezTo>
                  <a:pt x="8512690" y="275526"/>
                  <a:pt x="8500295" y="290360"/>
                  <a:pt x="8485664" y="303771"/>
                </a:cubicBezTo>
                <a:cubicBezTo>
                  <a:pt x="8471034" y="317182"/>
                  <a:pt x="8455387" y="328155"/>
                  <a:pt x="8438725" y="336689"/>
                </a:cubicBezTo>
                <a:cubicBezTo>
                  <a:pt x="8422063" y="345224"/>
                  <a:pt x="8407229" y="349491"/>
                  <a:pt x="8394224" y="349491"/>
                </a:cubicBezTo>
                <a:cubicBezTo>
                  <a:pt x="8378781" y="349491"/>
                  <a:pt x="8367808" y="346037"/>
                  <a:pt x="8361306" y="339128"/>
                </a:cubicBezTo>
                <a:cubicBezTo>
                  <a:pt x="8354803" y="332219"/>
                  <a:pt x="8346675" y="322669"/>
                  <a:pt x="8336922" y="310477"/>
                </a:cubicBezTo>
                <a:cubicBezTo>
                  <a:pt x="8319853" y="289344"/>
                  <a:pt x="8306035" y="275323"/>
                  <a:pt x="8295469" y="268414"/>
                </a:cubicBezTo>
                <a:cubicBezTo>
                  <a:pt x="8284903" y="261505"/>
                  <a:pt x="8272711" y="258051"/>
                  <a:pt x="8258893" y="258051"/>
                </a:cubicBezTo>
                <a:cubicBezTo>
                  <a:pt x="8254829" y="258051"/>
                  <a:pt x="8249952" y="260693"/>
                  <a:pt x="8244262" y="265976"/>
                </a:cubicBezTo>
                <a:cubicBezTo>
                  <a:pt x="8238573" y="271259"/>
                  <a:pt x="8235728" y="277558"/>
                  <a:pt x="8235728" y="284873"/>
                </a:cubicBezTo>
                <a:cubicBezTo>
                  <a:pt x="8235728" y="301129"/>
                  <a:pt x="8243653" y="315150"/>
                  <a:pt x="8259503" y="326936"/>
                </a:cubicBezTo>
                <a:cubicBezTo>
                  <a:pt x="8275352" y="338721"/>
                  <a:pt x="8295266" y="350710"/>
                  <a:pt x="8319243" y="362902"/>
                </a:cubicBezTo>
                <a:cubicBezTo>
                  <a:pt x="8343221" y="375094"/>
                  <a:pt x="8369028" y="388505"/>
                  <a:pt x="8396662" y="403136"/>
                </a:cubicBezTo>
                <a:cubicBezTo>
                  <a:pt x="8424297" y="417766"/>
                  <a:pt x="8450105" y="435851"/>
                  <a:pt x="8474082" y="457390"/>
                </a:cubicBezTo>
                <a:cubicBezTo>
                  <a:pt x="8498059" y="478929"/>
                  <a:pt x="8517973" y="505142"/>
                  <a:pt x="8533823" y="536029"/>
                </a:cubicBezTo>
                <a:cubicBezTo>
                  <a:pt x="8549672" y="566915"/>
                  <a:pt x="8557597" y="604304"/>
                  <a:pt x="8557597" y="648195"/>
                </a:cubicBezTo>
                <a:cubicBezTo>
                  <a:pt x="8557597" y="688022"/>
                  <a:pt x="8549265" y="723379"/>
                  <a:pt x="8532604" y="754265"/>
                </a:cubicBezTo>
                <a:cubicBezTo>
                  <a:pt x="8515941" y="785152"/>
                  <a:pt x="8493792" y="811161"/>
                  <a:pt x="8466157" y="832294"/>
                </a:cubicBezTo>
                <a:cubicBezTo>
                  <a:pt x="8438522" y="853427"/>
                  <a:pt x="8406619" y="869480"/>
                  <a:pt x="8370450" y="880453"/>
                </a:cubicBezTo>
                <a:cubicBezTo>
                  <a:pt x="8334280" y="891425"/>
                  <a:pt x="8296281" y="896912"/>
                  <a:pt x="8256455" y="896912"/>
                </a:cubicBezTo>
                <a:cubicBezTo>
                  <a:pt x="8214189" y="896912"/>
                  <a:pt x="8172940" y="890003"/>
                  <a:pt x="8132706" y="876185"/>
                </a:cubicBezTo>
                <a:cubicBezTo>
                  <a:pt x="8092472" y="862368"/>
                  <a:pt x="8056912" y="844689"/>
                  <a:pt x="8026026" y="823150"/>
                </a:cubicBezTo>
                <a:cubicBezTo>
                  <a:pt x="7995140" y="801611"/>
                  <a:pt x="7970146" y="777633"/>
                  <a:pt x="7951045" y="751217"/>
                </a:cubicBezTo>
                <a:cubicBezTo>
                  <a:pt x="7931944" y="724801"/>
                  <a:pt x="7922394" y="698589"/>
                  <a:pt x="7922394" y="672579"/>
                </a:cubicBezTo>
                <a:cubicBezTo>
                  <a:pt x="7922394" y="652259"/>
                  <a:pt x="7928083" y="632549"/>
                  <a:pt x="7939462" y="613448"/>
                </a:cubicBezTo>
                <a:cubicBezTo>
                  <a:pt x="7950842" y="594347"/>
                  <a:pt x="7964456" y="577481"/>
                  <a:pt x="7980306" y="562851"/>
                </a:cubicBezTo>
                <a:cubicBezTo>
                  <a:pt x="7996156" y="548221"/>
                  <a:pt x="8012412" y="536435"/>
                  <a:pt x="8029074" y="527494"/>
                </a:cubicBezTo>
                <a:cubicBezTo>
                  <a:pt x="8045736" y="518553"/>
                  <a:pt x="8058944" y="514083"/>
                  <a:pt x="8068698" y="514083"/>
                </a:cubicBezTo>
                <a:cubicBezTo>
                  <a:pt x="8078451" y="514083"/>
                  <a:pt x="8087798" y="521195"/>
                  <a:pt x="8096740" y="535419"/>
                </a:cubicBezTo>
                <a:cubicBezTo>
                  <a:pt x="8105680" y="549643"/>
                  <a:pt x="8115434" y="565493"/>
                  <a:pt x="8126000" y="582968"/>
                </a:cubicBezTo>
                <a:cubicBezTo>
                  <a:pt x="8136566" y="600443"/>
                  <a:pt x="8148556" y="616293"/>
                  <a:pt x="8161966" y="630517"/>
                </a:cubicBezTo>
                <a:cubicBezTo>
                  <a:pt x="8175378" y="644741"/>
                  <a:pt x="8191837" y="651853"/>
                  <a:pt x="8211344" y="651853"/>
                </a:cubicBezTo>
                <a:cubicBezTo>
                  <a:pt x="8229226" y="651853"/>
                  <a:pt x="8242027" y="646366"/>
                  <a:pt x="8249749" y="635393"/>
                </a:cubicBezTo>
                <a:cubicBezTo>
                  <a:pt x="8257471" y="624421"/>
                  <a:pt x="8261331" y="613651"/>
                  <a:pt x="8261331" y="603085"/>
                </a:cubicBezTo>
                <a:cubicBezTo>
                  <a:pt x="8261331" y="590893"/>
                  <a:pt x="8254016" y="579920"/>
                  <a:pt x="8239386" y="570166"/>
                </a:cubicBezTo>
                <a:cubicBezTo>
                  <a:pt x="8224756" y="560413"/>
                  <a:pt x="8206467" y="549846"/>
                  <a:pt x="8184522" y="538467"/>
                </a:cubicBezTo>
                <a:cubicBezTo>
                  <a:pt x="8162576" y="527088"/>
                  <a:pt x="8139005" y="514286"/>
                  <a:pt x="8113808" y="500062"/>
                </a:cubicBezTo>
                <a:cubicBezTo>
                  <a:pt x="8088612" y="485838"/>
                  <a:pt x="8065040" y="468973"/>
                  <a:pt x="8043094" y="449465"/>
                </a:cubicBezTo>
                <a:cubicBezTo>
                  <a:pt x="8021149" y="429958"/>
                  <a:pt x="8002861" y="406793"/>
                  <a:pt x="7988230" y="379971"/>
                </a:cubicBezTo>
                <a:cubicBezTo>
                  <a:pt x="7973600" y="353149"/>
                  <a:pt x="7966286" y="321449"/>
                  <a:pt x="7966286" y="284873"/>
                </a:cubicBezTo>
                <a:cubicBezTo>
                  <a:pt x="7966286" y="245859"/>
                  <a:pt x="7974210" y="210299"/>
                  <a:pt x="7990060" y="178193"/>
                </a:cubicBezTo>
                <a:cubicBezTo>
                  <a:pt x="8005909" y="146088"/>
                  <a:pt x="8027245" y="118656"/>
                  <a:pt x="8054067" y="95897"/>
                </a:cubicBezTo>
                <a:cubicBezTo>
                  <a:pt x="8080890" y="73139"/>
                  <a:pt x="8111573" y="55664"/>
                  <a:pt x="8146116" y="43472"/>
                </a:cubicBezTo>
                <a:cubicBezTo>
                  <a:pt x="8180661" y="31280"/>
                  <a:pt x="8216628" y="25184"/>
                  <a:pt x="8254016" y="25184"/>
                </a:cubicBezTo>
                <a:close/>
                <a:moveTo>
                  <a:pt x="0" y="0"/>
                </a:moveTo>
                <a:lnTo>
                  <a:pt x="763786" y="0"/>
                </a:lnTo>
                <a:lnTo>
                  <a:pt x="881062" y="117816"/>
                </a:lnTo>
                <a:lnTo>
                  <a:pt x="881062" y="881062"/>
                </a:lnTo>
                <a:lnTo>
                  <a:pt x="117276" y="881062"/>
                </a:lnTo>
                <a:lnTo>
                  <a:pt x="0" y="763786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87" name="Google Shape;187;p7"/>
          <p:cNvPicPr preferRelativeResize="0"/>
          <p:nvPr/>
        </p:nvPicPr>
        <p:blipFill rotWithShape="1">
          <a:blip r:embed="rId3"/>
          <a:srcRect l="3088" t="45465" r="2674" b="31838"/>
          <a:stretch>
            <a:fillRect/>
          </a:stretch>
        </p:blipFill>
        <p:spPr>
          <a:xfrm>
            <a:off x="3176587" y="1950591"/>
            <a:ext cx="5838825" cy="774268"/>
          </a:xfrm>
          <a:custGeom>
            <a:avLst/>
            <a:gdLst/>
            <a:ahLst/>
            <a:cxnLst/>
            <a:rect l="l" t="t" r="r" b="b"/>
            <a:pathLst>
              <a:path w="5838825" h="774268" extrusionOk="0">
                <a:moveTo>
                  <a:pt x="4906137" y="619963"/>
                </a:moveTo>
                <a:cubicBezTo>
                  <a:pt x="4901108" y="619963"/>
                  <a:pt x="4897221" y="621449"/>
                  <a:pt x="4894478" y="624421"/>
                </a:cubicBezTo>
                <a:cubicBezTo>
                  <a:pt x="4891735" y="627393"/>
                  <a:pt x="4890364" y="630707"/>
                  <a:pt x="4890364" y="634365"/>
                </a:cubicBezTo>
                <a:cubicBezTo>
                  <a:pt x="4890364" y="639851"/>
                  <a:pt x="4892078" y="644766"/>
                  <a:pt x="4895507" y="649110"/>
                </a:cubicBezTo>
                <a:cubicBezTo>
                  <a:pt x="4898936" y="653453"/>
                  <a:pt x="4903394" y="657111"/>
                  <a:pt x="4908880" y="660082"/>
                </a:cubicBezTo>
                <a:cubicBezTo>
                  <a:pt x="4914366" y="663054"/>
                  <a:pt x="4920539" y="665340"/>
                  <a:pt x="4927397" y="666940"/>
                </a:cubicBezTo>
                <a:cubicBezTo>
                  <a:pt x="4934255" y="668541"/>
                  <a:pt x="4941113" y="669341"/>
                  <a:pt x="4947971" y="669341"/>
                </a:cubicBezTo>
                <a:cubicBezTo>
                  <a:pt x="4963516" y="669341"/>
                  <a:pt x="4971288" y="662940"/>
                  <a:pt x="4971288" y="650138"/>
                </a:cubicBezTo>
                <a:cubicBezTo>
                  <a:pt x="4971288" y="645566"/>
                  <a:pt x="4969459" y="641452"/>
                  <a:pt x="4965802" y="637794"/>
                </a:cubicBezTo>
                <a:cubicBezTo>
                  <a:pt x="4962144" y="634136"/>
                  <a:pt x="4957229" y="630936"/>
                  <a:pt x="4951057" y="628193"/>
                </a:cubicBezTo>
                <a:cubicBezTo>
                  <a:pt x="4944885" y="625450"/>
                  <a:pt x="4937913" y="623392"/>
                  <a:pt x="4930140" y="622021"/>
                </a:cubicBezTo>
                <a:cubicBezTo>
                  <a:pt x="4922368" y="620649"/>
                  <a:pt x="4914366" y="619963"/>
                  <a:pt x="4906137" y="619963"/>
                </a:cubicBezTo>
                <a:close/>
                <a:moveTo>
                  <a:pt x="3340151" y="382676"/>
                </a:moveTo>
                <a:cubicBezTo>
                  <a:pt x="3333750" y="382676"/>
                  <a:pt x="3326664" y="384277"/>
                  <a:pt x="3318891" y="387477"/>
                </a:cubicBezTo>
                <a:cubicBezTo>
                  <a:pt x="3311119" y="390677"/>
                  <a:pt x="3303918" y="394678"/>
                  <a:pt x="3297288" y="399478"/>
                </a:cubicBezTo>
                <a:cubicBezTo>
                  <a:pt x="3290659" y="404279"/>
                  <a:pt x="3285058" y="409423"/>
                  <a:pt x="3280486" y="414909"/>
                </a:cubicBezTo>
                <a:cubicBezTo>
                  <a:pt x="3275914" y="420395"/>
                  <a:pt x="3273628" y="425425"/>
                  <a:pt x="3273628" y="429997"/>
                </a:cubicBezTo>
                <a:cubicBezTo>
                  <a:pt x="3273628" y="442798"/>
                  <a:pt x="3280715" y="449199"/>
                  <a:pt x="3294888" y="449199"/>
                </a:cubicBezTo>
                <a:cubicBezTo>
                  <a:pt x="3299460" y="449199"/>
                  <a:pt x="3304947" y="447370"/>
                  <a:pt x="3311347" y="443713"/>
                </a:cubicBezTo>
                <a:cubicBezTo>
                  <a:pt x="3317748" y="440055"/>
                  <a:pt x="3323806" y="435597"/>
                  <a:pt x="3329521" y="430339"/>
                </a:cubicBezTo>
                <a:cubicBezTo>
                  <a:pt x="3335236" y="425082"/>
                  <a:pt x="3340037" y="419595"/>
                  <a:pt x="3343923" y="413880"/>
                </a:cubicBezTo>
                <a:cubicBezTo>
                  <a:pt x="3347809" y="408165"/>
                  <a:pt x="3349752" y="403022"/>
                  <a:pt x="3349752" y="398450"/>
                </a:cubicBezTo>
                <a:cubicBezTo>
                  <a:pt x="3349752" y="393878"/>
                  <a:pt x="3349066" y="390106"/>
                  <a:pt x="3347695" y="387134"/>
                </a:cubicBezTo>
                <a:cubicBezTo>
                  <a:pt x="3346323" y="384162"/>
                  <a:pt x="3343809" y="382676"/>
                  <a:pt x="3340151" y="382676"/>
                </a:cubicBezTo>
                <a:close/>
                <a:moveTo>
                  <a:pt x="1387526" y="382676"/>
                </a:moveTo>
                <a:cubicBezTo>
                  <a:pt x="1381125" y="382676"/>
                  <a:pt x="1374039" y="384277"/>
                  <a:pt x="1366266" y="387477"/>
                </a:cubicBezTo>
                <a:cubicBezTo>
                  <a:pt x="1358494" y="390677"/>
                  <a:pt x="1351293" y="394678"/>
                  <a:pt x="1344664" y="399478"/>
                </a:cubicBezTo>
                <a:cubicBezTo>
                  <a:pt x="1338034" y="404279"/>
                  <a:pt x="1332433" y="409423"/>
                  <a:pt x="1327861" y="414909"/>
                </a:cubicBezTo>
                <a:cubicBezTo>
                  <a:pt x="1323290" y="420395"/>
                  <a:pt x="1321004" y="425425"/>
                  <a:pt x="1321004" y="429997"/>
                </a:cubicBezTo>
                <a:cubicBezTo>
                  <a:pt x="1321004" y="442798"/>
                  <a:pt x="1328090" y="449199"/>
                  <a:pt x="1342263" y="449199"/>
                </a:cubicBezTo>
                <a:cubicBezTo>
                  <a:pt x="1346835" y="449199"/>
                  <a:pt x="1352322" y="447370"/>
                  <a:pt x="1358722" y="443713"/>
                </a:cubicBezTo>
                <a:cubicBezTo>
                  <a:pt x="1365123" y="440055"/>
                  <a:pt x="1371181" y="435597"/>
                  <a:pt x="1376896" y="430339"/>
                </a:cubicBezTo>
                <a:cubicBezTo>
                  <a:pt x="1382611" y="425082"/>
                  <a:pt x="1387412" y="419595"/>
                  <a:pt x="1391298" y="413880"/>
                </a:cubicBezTo>
                <a:cubicBezTo>
                  <a:pt x="1395184" y="408165"/>
                  <a:pt x="1397127" y="403022"/>
                  <a:pt x="1397127" y="398450"/>
                </a:cubicBezTo>
                <a:cubicBezTo>
                  <a:pt x="1397127" y="393878"/>
                  <a:pt x="1396442" y="390106"/>
                  <a:pt x="1395070" y="387134"/>
                </a:cubicBezTo>
                <a:cubicBezTo>
                  <a:pt x="1393698" y="384162"/>
                  <a:pt x="1391184" y="382676"/>
                  <a:pt x="1387526" y="382676"/>
                </a:cubicBezTo>
                <a:close/>
                <a:moveTo>
                  <a:pt x="4928768" y="281864"/>
                </a:moveTo>
                <a:cubicBezTo>
                  <a:pt x="4920082" y="281864"/>
                  <a:pt x="4912538" y="285864"/>
                  <a:pt x="4906137" y="293865"/>
                </a:cubicBezTo>
                <a:cubicBezTo>
                  <a:pt x="4899736" y="301866"/>
                  <a:pt x="4896535" y="311353"/>
                  <a:pt x="4896535" y="322326"/>
                </a:cubicBezTo>
                <a:cubicBezTo>
                  <a:pt x="4896535" y="334213"/>
                  <a:pt x="4898936" y="343586"/>
                  <a:pt x="4903737" y="350444"/>
                </a:cubicBezTo>
                <a:cubicBezTo>
                  <a:pt x="4908537" y="357302"/>
                  <a:pt x="4915510" y="360731"/>
                  <a:pt x="4924653" y="360731"/>
                </a:cubicBezTo>
                <a:cubicBezTo>
                  <a:pt x="4933798" y="360731"/>
                  <a:pt x="4941341" y="356730"/>
                  <a:pt x="4947285" y="348729"/>
                </a:cubicBezTo>
                <a:cubicBezTo>
                  <a:pt x="4953228" y="340728"/>
                  <a:pt x="4956200" y="331013"/>
                  <a:pt x="4956200" y="319583"/>
                </a:cubicBezTo>
                <a:cubicBezTo>
                  <a:pt x="4956200" y="294437"/>
                  <a:pt x="4947057" y="281864"/>
                  <a:pt x="4928768" y="281864"/>
                </a:cubicBezTo>
                <a:close/>
                <a:moveTo>
                  <a:pt x="5331562" y="265405"/>
                </a:moveTo>
                <a:cubicBezTo>
                  <a:pt x="5323789" y="265405"/>
                  <a:pt x="5316131" y="266548"/>
                  <a:pt x="5308587" y="268834"/>
                </a:cubicBezTo>
                <a:cubicBezTo>
                  <a:pt x="5301043" y="271120"/>
                  <a:pt x="5294300" y="274091"/>
                  <a:pt x="5288356" y="277749"/>
                </a:cubicBezTo>
                <a:cubicBezTo>
                  <a:pt x="5282412" y="281407"/>
                  <a:pt x="5277726" y="285636"/>
                  <a:pt x="5274297" y="290436"/>
                </a:cubicBezTo>
                <a:cubicBezTo>
                  <a:pt x="5270868" y="295237"/>
                  <a:pt x="5269154" y="299923"/>
                  <a:pt x="5269154" y="304495"/>
                </a:cubicBezTo>
                <a:cubicBezTo>
                  <a:pt x="5269154" y="306781"/>
                  <a:pt x="5270068" y="309067"/>
                  <a:pt x="5271896" y="311353"/>
                </a:cubicBezTo>
                <a:cubicBezTo>
                  <a:pt x="5273726" y="313639"/>
                  <a:pt x="5276468" y="314782"/>
                  <a:pt x="5280126" y="314782"/>
                </a:cubicBezTo>
                <a:cubicBezTo>
                  <a:pt x="5286527" y="314782"/>
                  <a:pt x="5294186" y="313639"/>
                  <a:pt x="5303100" y="311353"/>
                </a:cubicBezTo>
                <a:cubicBezTo>
                  <a:pt x="5312016" y="309067"/>
                  <a:pt x="5320474" y="306438"/>
                  <a:pt x="5328475" y="303466"/>
                </a:cubicBezTo>
                <a:cubicBezTo>
                  <a:pt x="5336476" y="300495"/>
                  <a:pt x="5343220" y="297180"/>
                  <a:pt x="5348706" y="293522"/>
                </a:cubicBezTo>
                <a:cubicBezTo>
                  <a:pt x="5354192" y="289865"/>
                  <a:pt x="5356936" y="286664"/>
                  <a:pt x="5356936" y="283921"/>
                </a:cubicBezTo>
                <a:cubicBezTo>
                  <a:pt x="5356936" y="278892"/>
                  <a:pt x="5354650" y="274549"/>
                  <a:pt x="5350078" y="270891"/>
                </a:cubicBezTo>
                <a:cubicBezTo>
                  <a:pt x="5345506" y="267233"/>
                  <a:pt x="5339334" y="265405"/>
                  <a:pt x="5331562" y="265405"/>
                </a:cubicBezTo>
                <a:close/>
                <a:moveTo>
                  <a:pt x="4131412" y="265405"/>
                </a:moveTo>
                <a:cubicBezTo>
                  <a:pt x="4123639" y="265405"/>
                  <a:pt x="4115981" y="266548"/>
                  <a:pt x="4108438" y="268834"/>
                </a:cubicBezTo>
                <a:cubicBezTo>
                  <a:pt x="4100894" y="271120"/>
                  <a:pt x="4094150" y="274091"/>
                  <a:pt x="4088206" y="277749"/>
                </a:cubicBezTo>
                <a:cubicBezTo>
                  <a:pt x="4082263" y="281407"/>
                  <a:pt x="4077577" y="285636"/>
                  <a:pt x="4074147" y="290436"/>
                </a:cubicBezTo>
                <a:cubicBezTo>
                  <a:pt x="4070719" y="295237"/>
                  <a:pt x="4069004" y="299923"/>
                  <a:pt x="4069004" y="304495"/>
                </a:cubicBezTo>
                <a:cubicBezTo>
                  <a:pt x="4069004" y="306781"/>
                  <a:pt x="4069918" y="309067"/>
                  <a:pt x="4071747" y="311353"/>
                </a:cubicBezTo>
                <a:cubicBezTo>
                  <a:pt x="4073576" y="313639"/>
                  <a:pt x="4076319" y="314782"/>
                  <a:pt x="4079977" y="314782"/>
                </a:cubicBezTo>
                <a:cubicBezTo>
                  <a:pt x="4086378" y="314782"/>
                  <a:pt x="4094036" y="313639"/>
                  <a:pt x="4102951" y="311353"/>
                </a:cubicBezTo>
                <a:cubicBezTo>
                  <a:pt x="4111866" y="309067"/>
                  <a:pt x="4120325" y="306438"/>
                  <a:pt x="4128326" y="303466"/>
                </a:cubicBezTo>
                <a:cubicBezTo>
                  <a:pt x="4136327" y="300495"/>
                  <a:pt x="4143070" y="297180"/>
                  <a:pt x="4148557" y="293522"/>
                </a:cubicBezTo>
                <a:cubicBezTo>
                  <a:pt x="4154043" y="289865"/>
                  <a:pt x="4156786" y="286664"/>
                  <a:pt x="4156786" y="283921"/>
                </a:cubicBezTo>
                <a:cubicBezTo>
                  <a:pt x="4156786" y="278892"/>
                  <a:pt x="4154501" y="274549"/>
                  <a:pt x="4149928" y="270891"/>
                </a:cubicBezTo>
                <a:cubicBezTo>
                  <a:pt x="4145357" y="267233"/>
                  <a:pt x="4139184" y="265405"/>
                  <a:pt x="4131412" y="265405"/>
                </a:cubicBezTo>
                <a:close/>
                <a:moveTo>
                  <a:pt x="1705509" y="183109"/>
                </a:moveTo>
                <a:cubicBezTo>
                  <a:pt x="1719225" y="183109"/>
                  <a:pt x="1730198" y="186309"/>
                  <a:pt x="1738427" y="192710"/>
                </a:cubicBezTo>
                <a:cubicBezTo>
                  <a:pt x="1746657" y="199111"/>
                  <a:pt x="1750772" y="208712"/>
                  <a:pt x="1750772" y="221513"/>
                </a:cubicBezTo>
                <a:cubicBezTo>
                  <a:pt x="1750772" y="227914"/>
                  <a:pt x="1749857" y="236029"/>
                  <a:pt x="1748028" y="245859"/>
                </a:cubicBezTo>
                <a:cubicBezTo>
                  <a:pt x="1746200" y="255689"/>
                  <a:pt x="1744142" y="266890"/>
                  <a:pt x="1741856" y="279463"/>
                </a:cubicBezTo>
                <a:cubicBezTo>
                  <a:pt x="1739570" y="292036"/>
                  <a:pt x="1737513" y="305867"/>
                  <a:pt x="1735684" y="320954"/>
                </a:cubicBezTo>
                <a:cubicBezTo>
                  <a:pt x="1733855" y="336042"/>
                  <a:pt x="1732941" y="352501"/>
                  <a:pt x="1732941" y="370332"/>
                </a:cubicBezTo>
                <a:cubicBezTo>
                  <a:pt x="1732941" y="395478"/>
                  <a:pt x="1735227" y="418909"/>
                  <a:pt x="1739799" y="440626"/>
                </a:cubicBezTo>
                <a:cubicBezTo>
                  <a:pt x="1744371" y="462343"/>
                  <a:pt x="1746657" y="481889"/>
                  <a:pt x="1746657" y="499262"/>
                </a:cubicBezTo>
                <a:cubicBezTo>
                  <a:pt x="1746657" y="509778"/>
                  <a:pt x="1742314" y="519265"/>
                  <a:pt x="1733626" y="527723"/>
                </a:cubicBezTo>
                <a:cubicBezTo>
                  <a:pt x="1724940" y="536181"/>
                  <a:pt x="1710767" y="540410"/>
                  <a:pt x="1691107" y="540410"/>
                </a:cubicBezTo>
                <a:cubicBezTo>
                  <a:pt x="1676019" y="540410"/>
                  <a:pt x="1661618" y="538924"/>
                  <a:pt x="1647901" y="535953"/>
                </a:cubicBezTo>
                <a:cubicBezTo>
                  <a:pt x="1634186" y="532981"/>
                  <a:pt x="1622184" y="529095"/>
                  <a:pt x="1611897" y="524294"/>
                </a:cubicBezTo>
                <a:cubicBezTo>
                  <a:pt x="1601610" y="519493"/>
                  <a:pt x="1593380" y="514007"/>
                  <a:pt x="1587208" y="507835"/>
                </a:cubicBezTo>
                <a:cubicBezTo>
                  <a:pt x="1581036" y="501663"/>
                  <a:pt x="1577950" y="495148"/>
                  <a:pt x="1577950" y="488290"/>
                </a:cubicBezTo>
                <a:cubicBezTo>
                  <a:pt x="1577950" y="481889"/>
                  <a:pt x="1578750" y="473659"/>
                  <a:pt x="1580350" y="463601"/>
                </a:cubicBezTo>
                <a:cubicBezTo>
                  <a:pt x="1581950" y="453542"/>
                  <a:pt x="1583779" y="442570"/>
                  <a:pt x="1585837" y="430682"/>
                </a:cubicBezTo>
                <a:cubicBezTo>
                  <a:pt x="1587894" y="418795"/>
                  <a:pt x="1589723" y="406336"/>
                  <a:pt x="1591323" y="393306"/>
                </a:cubicBezTo>
                <a:cubicBezTo>
                  <a:pt x="1592923" y="380276"/>
                  <a:pt x="1593723" y="367360"/>
                  <a:pt x="1593723" y="354559"/>
                </a:cubicBezTo>
                <a:cubicBezTo>
                  <a:pt x="1593723" y="341757"/>
                  <a:pt x="1592809" y="330556"/>
                  <a:pt x="1590980" y="320954"/>
                </a:cubicBezTo>
                <a:cubicBezTo>
                  <a:pt x="1589151" y="311353"/>
                  <a:pt x="1587094" y="302552"/>
                  <a:pt x="1584808" y="294551"/>
                </a:cubicBezTo>
                <a:cubicBezTo>
                  <a:pt x="1582522" y="286550"/>
                  <a:pt x="1580465" y="279006"/>
                  <a:pt x="1578636" y="271920"/>
                </a:cubicBezTo>
                <a:cubicBezTo>
                  <a:pt x="1576807" y="264833"/>
                  <a:pt x="1575892" y="257632"/>
                  <a:pt x="1575892" y="250317"/>
                </a:cubicBezTo>
                <a:cubicBezTo>
                  <a:pt x="1575892" y="241173"/>
                  <a:pt x="1579893" y="232600"/>
                  <a:pt x="1587894" y="224599"/>
                </a:cubicBezTo>
                <a:cubicBezTo>
                  <a:pt x="1595895" y="216598"/>
                  <a:pt x="1606182" y="209512"/>
                  <a:pt x="1618755" y="203340"/>
                </a:cubicBezTo>
                <a:cubicBezTo>
                  <a:pt x="1631328" y="197167"/>
                  <a:pt x="1645273" y="192253"/>
                  <a:pt x="1660589" y="188595"/>
                </a:cubicBezTo>
                <a:cubicBezTo>
                  <a:pt x="1675905" y="184937"/>
                  <a:pt x="1690878" y="183109"/>
                  <a:pt x="1705509" y="183109"/>
                </a:cubicBezTo>
                <a:close/>
                <a:moveTo>
                  <a:pt x="4591431" y="178308"/>
                </a:moveTo>
                <a:cubicBezTo>
                  <a:pt x="4623435" y="178308"/>
                  <a:pt x="4649381" y="186195"/>
                  <a:pt x="4669270" y="201968"/>
                </a:cubicBezTo>
                <a:cubicBezTo>
                  <a:pt x="4689158" y="217741"/>
                  <a:pt x="4699102" y="239344"/>
                  <a:pt x="4699102" y="266776"/>
                </a:cubicBezTo>
                <a:cubicBezTo>
                  <a:pt x="4699102" y="280492"/>
                  <a:pt x="4698187" y="292608"/>
                  <a:pt x="4696359" y="303124"/>
                </a:cubicBezTo>
                <a:cubicBezTo>
                  <a:pt x="4694530" y="313639"/>
                  <a:pt x="4692358" y="323355"/>
                  <a:pt x="4689844" y="332270"/>
                </a:cubicBezTo>
                <a:cubicBezTo>
                  <a:pt x="4687329" y="341185"/>
                  <a:pt x="4685157" y="349758"/>
                  <a:pt x="4683328" y="357988"/>
                </a:cubicBezTo>
                <a:cubicBezTo>
                  <a:pt x="4681500" y="366217"/>
                  <a:pt x="4680585" y="375133"/>
                  <a:pt x="4680585" y="384734"/>
                </a:cubicBezTo>
                <a:cubicBezTo>
                  <a:pt x="4680585" y="400736"/>
                  <a:pt x="4681271" y="413537"/>
                  <a:pt x="4682643" y="423139"/>
                </a:cubicBezTo>
                <a:cubicBezTo>
                  <a:pt x="4684014" y="432740"/>
                  <a:pt x="4685500" y="440512"/>
                  <a:pt x="4687101" y="446456"/>
                </a:cubicBezTo>
                <a:cubicBezTo>
                  <a:pt x="4688701" y="452399"/>
                  <a:pt x="4690186" y="457429"/>
                  <a:pt x="4691558" y="461543"/>
                </a:cubicBezTo>
                <a:cubicBezTo>
                  <a:pt x="4692930" y="465658"/>
                  <a:pt x="4693616" y="470230"/>
                  <a:pt x="4693616" y="475259"/>
                </a:cubicBezTo>
                <a:cubicBezTo>
                  <a:pt x="4693616" y="482575"/>
                  <a:pt x="4689844" y="489547"/>
                  <a:pt x="4682300" y="496176"/>
                </a:cubicBezTo>
                <a:cubicBezTo>
                  <a:pt x="4674756" y="502806"/>
                  <a:pt x="4665041" y="508749"/>
                  <a:pt x="4653153" y="514007"/>
                </a:cubicBezTo>
                <a:cubicBezTo>
                  <a:pt x="4641266" y="519265"/>
                  <a:pt x="4628007" y="523380"/>
                  <a:pt x="4613377" y="526351"/>
                </a:cubicBezTo>
                <a:cubicBezTo>
                  <a:pt x="4598746" y="529323"/>
                  <a:pt x="4584345" y="530809"/>
                  <a:pt x="4570172" y="530809"/>
                </a:cubicBezTo>
                <a:cubicBezTo>
                  <a:pt x="4553255" y="530809"/>
                  <a:pt x="4541139" y="526923"/>
                  <a:pt x="4533824" y="519151"/>
                </a:cubicBezTo>
                <a:cubicBezTo>
                  <a:pt x="4526509" y="511378"/>
                  <a:pt x="4522851" y="500863"/>
                  <a:pt x="4522851" y="487604"/>
                </a:cubicBezTo>
                <a:cubicBezTo>
                  <a:pt x="4522851" y="476631"/>
                  <a:pt x="4524109" y="464629"/>
                  <a:pt x="4526623" y="451599"/>
                </a:cubicBezTo>
                <a:cubicBezTo>
                  <a:pt x="4529138" y="438569"/>
                  <a:pt x="4531881" y="425196"/>
                  <a:pt x="4534853" y="411480"/>
                </a:cubicBezTo>
                <a:cubicBezTo>
                  <a:pt x="4537825" y="397764"/>
                  <a:pt x="4540568" y="384277"/>
                  <a:pt x="4543082" y="371018"/>
                </a:cubicBezTo>
                <a:cubicBezTo>
                  <a:pt x="4545597" y="357759"/>
                  <a:pt x="4546854" y="345186"/>
                  <a:pt x="4546854" y="333299"/>
                </a:cubicBezTo>
                <a:cubicBezTo>
                  <a:pt x="4546854" y="319583"/>
                  <a:pt x="4545026" y="310096"/>
                  <a:pt x="4541368" y="304838"/>
                </a:cubicBezTo>
                <a:cubicBezTo>
                  <a:pt x="4537710" y="299580"/>
                  <a:pt x="4532681" y="296951"/>
                  <a:pt x="4526280" y="296951"/>
                </a:cubicBezTo>
                <a:cubicBezTo>
                  <a:pt x="4521251" y="296951"/>
                  <a:pt x="4515879" y="298666"/>
                  <a:pt x="4510164" y="302095"/>
                </a:cubicBezTo>
                <a:cubicBezTo>
                  <a:pt x="4504449" y="305524"/>
                  <a:pt x="4499191" y="310324"/>
                  <a:pt x="4494391" y="316497"/>
                </a:cubicBezTo>
                <a:cubicBezTo>
                  <a:pt x="4489590" y="322669"/>
                  <a:pt x="4485704" y="329984"/>
                  <a:pt x="4482732" y="338442"/>
                </a:cubicBezTo>
                <a:cubicBezTo>
                  <a:pt x="4479760" y="346900"/>
                  <a:pt x="4478274" y="356387"/>
                  <a:pt x="4478274" y="366903"/>
                </a:cubicBezTo>
                <a:cubicBezTo>
                  <a:pt x="4478274" y="393878"/>
                  <a:pt x="4477817" y="417766"/>
                  <a:pt x="4476903" y="438569"/>
                </a:cubicBezTo>
                <a:cubicBezTo>
                  <a:pt x="4475988" y="459372"/>
                  <a:pt x="4473588" y="476745"/>
                  <a:pt x="4469702" y="490690"/>
                </a:cubicBezTo>
                <a:cubicBezTo>
                  <a:pt x="4465816" y="504634"/>
                  <a:pt x="4460101" y="515150"/>
                  <a:pt x="4452557" y="522237"/>
                </a:cubicBezTo>
                <a:cubicBezTo>
                  <a:pt x="4445013" y="529323"/>
                  <a:pt x="4434840" y="532867"/>
                  <a:pt x="4422039" y="532867"/>
                </a:cubicBezTo>
                <a:cubicBezTo>
                  <a:pt x="4410609" y="532867"/>
                  <a:pt x="4398607" y="531495"/>
                  <a:pt x="4386034" y="528752"/>
                </a:cubicBezTo>
                <a:cubicBezTo>
                  <a:pt x="4373461" y="526009"/>
                  <a:pt x="4361802" y="522351"/>
                  <a:pt x="4351058" y="517779"/>
                </a:cubicBezTo>
                <a:cubicBezTo>
                  <a:pt x="4340314" y="513207"/>
                  <a:pt x="4331399" y="507721"/>
                  <a:pt x="4324312" y="501320"/>
                </a:cubicBezTo>
                <a:cubicBezTo>
                  <a:pt x="4317225" y="494919"/>
                  <a:pt x="4313682" y="488290"/>
                  <a:pt x="4313682" y="481432"/>
                </a:cubicBezTo>
                <a:cubicBezTo>
                  <a:pt x="4313682" y="475945"/>
                  <a:pt x="4314254" y="470459"/>
                  <a:pt x="4315397" y="464972"/>
                </a:cubicBezTo>
                <a:cubicBezTo>
                  <a:pt x="4316540" y="459486"/>
                  <a:pt x="4317683" y="453085"/>
                  <a:pt x="4318826" y="445770"/>
                </a:cubicBezTo>
                <a:cubicBezTo>
                  <a:pt x="4319969" y="438455"/>
                  <a:pt x="4321112" y="429539"/>
                  <a:pt x="4322255" y="419024"/>
                </a:cubicBezTo>
                <a:cubicBezTo>
                  <a:pt x="4323398" y="408508"/>
                  <a:pt x="4323969" y="395478"/>
                  <a:pt x="4323969" y="379933"/>
                </a:cubicBezTo>
                <a:cubicBezTo>
                  <a:pt x="4323969" y="367132"/>
                  <a:pt x="4322712" y="354673"/>
                  <a:pt x="4320197" y="342557"/>
                </a:cubicBezTo>
                <a:cubicBezTo>
                  <a:pt x="4317683" y="330441"/>
                  <a:pt x="4315054" y="318897"/>
                  <a:pt x="4312311" y="307924"/>
                </a:cubicBezTo>
                <a:cubicBezTo>
                  <a:pt x="4309567" y="296951"/>
                  <a:pt x="4306939" y="286550"/>
                  <a:pt x="4304424" y="276720"/>
                </a:cubicBezTo>
                <a:cubicBezTo>
                  <a:pt x="4301910" y="266890"/>
                  <a:pt x="4300652" y="257861"/>
                  <a:pt x="4300652" y="249631"/>
                </a:cubicBezTo>
                <a:cubicBezTo>
                  <a:pt x="4300652" y="242773"/>
                  <a:pt x="4304538" y="235687"/>
                  <a:pt x="4312311" y="228371"/>
                </a:cubicBezTo>
                <a:cubicBezTo>
                  <a:pt x="4320083" y="221056"/>
                  <a:pt x="4329799" y="214427"/>
                  <a:pt x="4341457" y="208483"/>
                </a:cubicBezTo>
                <a:cubicBezTo>
                  <a:pt x="4353116" y="202540"/>
                  <a:pt x="4365917" y="197625"/>
                  <a:pt x="4379862" y="193738"/>
                </a:cubicBezTo>
                <a:cubicBezTo>
                  <a:pt x="4393807" y="189852"/>
                  <a:pt x="4407180" y="187909"/>
                  <a:pt x="4419981" y="187909"/>
                </a:cubicBezTo>
                <a:cubicBezTo>
                  <a:pt x="4428668" y="187909"/>
                  <a:pt x="4435983" y="189509"/>
                  <a:pt x="4441927" y="192710"/>
                </a:cubicBezTo>
                <a:cubicBezTo>
                  <a:pt x="4447870" y="195910"/>
                  <a:pt x="4452785" y="199911"/>
                  <a:pt x="4456672" y="204711"/>
                </a:cubicBezTo>
                <a:cubicBezTo>
                  <a:pt x="4460558" y="209512"/>
                  <a:pt x="4463644" y="214770"/>
                  <a:pt x="4465930" y="220485"/>
                </a:cubicBezTo>
                <a:cubicBezTo>
                  <a:pt x="4468216" y="226200"/>
                  <a:pt x="4470273" y="231572"/>
                  <a:pt x="4472102" y="236601"/>
                </a:cubicBezTo>
                <a:cubicBezTo>
                  <a:pt x="4476217" y="231115"/>
                  <a:pt x="4482046" y="224942"/>
                  <a:pt x="4489590" y="218084"/>
                </a:cubicBezTo>
                <a:cubicBezTo>
                  <a:pt x="4497134" y="211226"/>
                  <a:pt x="4506163" y="204940"/>
                  <a:pt x="4516679" y="199225"/>
                </a:cubicBezTo>
                <a:cubicBezTo>
                  <a:pt x="4527195" y="193510"/>
                  <a:pt x="4538739" y="188595"/>
                  <a:pt x="4551312" y="184480"/>
                </a:cubicBezTo>
                <a:cubicBezTo>
                  <a:pt x="4563885" y="180365"/>
                  <a:pt x="4577258" y="178308"/>
                  <a:pt x="4591431" y="178308"/>
                </a:cubicBezTo>
                <a:close/>
                <a:moveTo>
                  <a:pt x="2559863" y="178308"/>
                </a:moveTo>
                <a:cubicBezTo>
                  <a:pt x="2578151" y="178308"/>
                  <a:pt x="2595639" y="181280"/>
                  <a:pt x="2612327" y="187223"/>
                </a:cubicBezTo>
                <a:cubicBezTo>
                  <a:pt x="2629014" y="193167"/>
                  <a:pt x="2643645" y="200711"/>
                  <a:pt x="2656218" y="209855"/>
                </a:cubicBezTo>
                <a:cubicBezTo>
                  <a:pt x="2668791" y="218999"/>
                  <a:pt x="2678735" y="229057"/>
                  <a:pt x="2686050" y="240030"/>
                </a:cubicBezTo>
                <a:cubicBezTo>
                  <a:pt x="2693365" y="251003"/>
                  <a:pt x="2697023" y="261518"/>
                  <a:pt x="2697023" y="271577"/>
                </a:cubicBezTo>
                <a:cubicBezTo>
                  <a:pt x="2697023" y="279349"/>
                  <a:pt x="2693137" y="287579"/>
                  <a:pt x="2685364" y="296266"/>
                </a:cubicBezTo>
                <a:cubicBezTo>
                  <a:pt x="2677592" y="304952"/>
                  <a:pt x="2668334" y="312839"/>
                  <a:pt x="2657589" y="319926"/>
                </a:cubicBezTo>
                <a:cubicBezTo>
                  <a:pt x="2646845" y="327012"/>
                  <a:pt x="2635644" y="332842"/>
                  <a:pt x="2623985" y="337414"/>
                </a:cubicBezTo>
                <a:cubicBezTo>
                  <a:pt x="2612327" y="341986"/>
                  <a:pt x="2602611" y="344272"/>
                  <a:pt x="2594839" y="344272"/>
                </a:cubicBezTo>
                <a:cubicBezTo>
                  <a:pt x="2587524" y="344272"/>
                  <a:pt x="2582609" y="342328"/>
                  <a:pt x="2580094" y="338442"/>
                </a:cubicBezTo>
                <a:cubicBezTo>
                  <a:pt x="2577579" y="334556"/>
                  <a:pt x="2575408" y="330327"/>
                  <a:pt x="2573579" y="325755"/>
                </a:cubicBezTo>
                <a:cubicBezTo>
                  <a:pt x="2571750" y="321183"/>
                  <a:pt x="2569464" y="316954"/>
                  <a:pt x="2566721" y="313068"/>
                </a:cubicBezTo>
                <a:cubicBezTo>
                  <a:pt x="2563978" y="309181"/>
                  <a:pt x="2558720" y="307238"/>
                  <a:pt x="2550948" y="307238"/>
                </a:cubicBezTo>
                <a:cubicBezTo>
                  <a:pt x="2537232" y="307238"/>
                  <a:pt x="2527516" y="312039"/>
                  <a:pt x="2521801" y="321640"/>
                </a:cubicBezTo>
                <a:cubicBezTo>
                  <a:pt x="2516086" y="331241"/>
                  <a:pt x="2513229" y="341986"/>
                  <a:pt x="2513229" y="353873"/>
                </a:cubicBezTo>
                <a:cubicBezTo>
                  <a:pt x="2513229" y="368960"/>
                  <a:pt x="2518258" y="381876"/>
                  <a:pt x="2528316" y="392620"/>
                </a:cubicBezTo>
                <a:cubicBezTo>
                  <a:pt x="2538375" y="403365"/>
                  <a:pt x="2552776" y="408737"/>
                  <a:pt x="2571522" y="408737"/>
                </a:cubicBezTo>
                <a:cubicBezTo>
                  <a:pt x="2585695" y="408737"/>
                  <a:pt x="2597468" y="406108"/>
                  <a:pt x="2606840" y="400850"/>
                </a:cubicBezTo>
                <a:cubicBezTo>
                  <a:pt x="2616213" y="395592"/>
                  <a:pt x="2624328" y="389763"/>
                  <a:pt x="2631186" y="383362"/>
                </a:cubicBezTo>
                <a:cubicBezTo>
                  <a:pt x="2638044" y="376961"/>
                  <a:pt x="2644102" y="371132"/>
                  <a:pt x="2649360" y="365874"/>
                </a:cubicBezTo>
                <a:cubicBezTo>
                  <a:pt x="2654618" y="360616"/>
                  <a:pt x="2659990" y="357988"/>
                  <a:pt x="2665476" y="357988"/>
                </a:cubicBezTo>
                <a:cubicBezTo>
                  <a:pt x="2670963" y="357988"/>
                  <a:pt x="2677135" y="360388"/>
                  <a:pt x="2683993" y="365188"/>
                </a:cubicBezTo>
                <a:cubicBezTo>
                  <a:pt x="2690851" y="369989"/>
                  <a:pt x="2697366" y="376161"/>
                  <a:pt x="2703538" y="383705"/>
                </a:cubicBezTo>
                <a:cubicBezTo>
                  <a:pt x="2709710" y="391249"/>
                  <a:pt x="2714968" y="399478"/>
                  <a:pt x="2719312" y="408394"/>
                </a:cubicBezTo>
                <a:cubicBezTo>
                  <a:pt x="2723655" y="417309"/>
                  <a:pt x="2725827" y="426110"/>
                  <a:pt x="2725827" y="434797"/>
                </a:cubicBezTo>
                <a:cubicBezTo>
                  <a:pt x="2725827" y="443941"/>
                  <a:pt x="2721597" y="454457"/>
                  <a:pt x="2713139" y="466344"/>
                </a:cubicBezTo>
                <a:cubicBezTo>
                  <a:pt x="2704681" y="478231"/>
                  <a:pt x="2692451" y="489433"/>
                  <a:pt x="2676449" y="499948"/>
                </a:cubicBezTo>
                <a:cubicBezTo>
                  <a:pt x="2660447" y="510464"/>
                  <a:pt x="2640901" y="519379"/>
                  <a:pt x="2617813" y="526694"/>
                </a:cubicBezTo>
                <a:cubicBezTo>
                  <a:pt x="2594724" y="534010"/>
                  <a:pt x="2568321" y="537667"/>
                  <a:pt x="2538603" y="537667"/>
                </a:cubicBezTo>
                <a:cubicBezTo>
                  <a:pt x="2516200" y="537667"/>
                  <a:pt x="2494255" y="533552"/>
                  <a:pt x="2472766" y="525323"/>
                </a:cubicBezTo>
                <a:cubicBezTo>
                  <a:pt x="2451278" y="517093"/>
                  <a:pt x="2432190" y="505549"/>
                  <a:pt x="2415502" y="490690"/>
                </a:cubicBezTo>
                <a:cubicBezTo>
                  <a:pt x="2398814" y="475831"/>
                  <a:pt x="2385441" y="458229"/>
                  <a:pt x="2375383" y="437883"/>
                </a:cubicBezTo>
                <a:cubicBezTo>
                  <a:pt x="2365324" y="417538"/>
                  <a:pt x="2360295" y="395021"/>
                  <a:pt x="2360295" y="370332"/>
                </a:cubicBezTo>
                <a:cubicBezTo>
                  <a:pt x="2360295" y="338785"/>
                  <a:pt x="2365782" y="311125"/>
                  <a:pt x="2376755" y="287350"/>
                </a:cubicBezTo>
                <a:cubicBezTo>
                  <a:pt x="2387727" y="263576"/>
                  <a:pt x="2402472" y="243573"/>
                  <a:pt x="2420989" y="227343"/>
                </a:cubicBezTo>
                <a:cubicBezTo>
                  <a:pt x="2439505" y="211112"/>
                  <a:pt x="2460765" y="198882"/>
                  <a:pt x="2484768" y="190652"/>
                </a:cubicBezTo>
                <a:cubicBezTo>
                  <a:pt x="2508771" y="182423"/>
                  <a:pt x="2533802" y="178308"/>
                  <a:pt x="2559863" y="178308"/>
                </a:cubicBezTo>
                <a:close/>
                <a:moveTo>
                  <a:pt x="2067306" y="178308"/>
                </a:moveTo>
                <a:cubicBezTo>
                  <a:pt x="2099310" y="178308"/>
                  <a:pt x="2125256" y="186195"/>
                  <a:pt x="2145145" y="201968"/>
                </a:cubicBezTo>
                <a:cubicBezTo>
                  <a:pt x="2165033" y="217741"/>
                  <a:pt x="2174977" y="239344"/>
                  <a:pt x="2174977" y="266776"/>
                </a:cubicBezTo>
                <a:cubicBezTo>
                  <a:pt x="2174977" y="280492"/>
                  <a:pt x="2174063" y="292608"/>
                  <a:pt x="2172234" y="303124"/>
                </a:cubicBezTo>
                <a:cubicBezTo>
                  <a:pt x="2170405" y="313639"/>
                  <a:pt x="2168233" y="323355"/>
                  <a:pt x="2165719" y="332270"/>
                </a:cubicBezTo>
                <a:cubicBezTo>
                  <a:pt x="2163204" y="341185"/>
                  <a:pt x="2161032" y="349758"/>
                  <a:pt x="2159203" y="357988"/>
                </a:cubicBezTo>
                <a:cubicBezTo>
                  <a:pt x="2157375" y="366217"/>
                  <a:pt x="2156460" y="375133"/>
                  <a:pt x="2156460" y="384734"/>
                </a:cubicBezTo>
                <a:cubicBezTo>
                  <a:pt x="2156460" y="400736"/>
                  <a:pt x="2157146" y="413537"/>
                  <a:pt x="2158518" y="423139"/>
                </a:cubicBezTo>
                <a:cubicBezTo>
                  <a:pt x="2159889" y="432740"/>
                  <a:pt x="2161375" y="440512"/>
                  <a:pt x="2162975" y="446456"/>
                </a:cubicBezTo>
                <a:cubicBezTo>
                  <a:pt x="2164575" y="452399"/>
                  <a:pt x="2166061" y="457429"/>
                  <a:pt x="2167433" y="461543"/>
                </a:cubicBezTo>
                <a:cubicBezTo>
                  <a:pt x="2168805" y="465658"/>
                  <a:pt x="2169490" y="470230"/>
                  <a:pt x="2169490" y="475259"/>
                </a:cubicBezTo>
                <a:cubicBezTo>
                  <a:pt x="2169490" y="482575"/>
                  <a:pt x="2165719" y="489547"/>
                  <a:pt x="2158175" y="496176"/>
                </a:cubicBezTo>
                <a:cubicBezTo>
                  <a:pt x="2150631" y="502806"/>
                  <a:pt x="2140915" y="508749"/>
                  <a:pt x="2129028" y="514007"/>
                </a:cubicBezTo>
                <a:cubicBezTo>
                  <a:pt x="2117141" y="519265"/>
                  <a:pt x="2103882" y="523380"/>
                  <a:pt x="2089252" y="526351"/>
                </a:cubicBezTo>
                <a:cubicBezTo>
                  <a:pt x="2074621" y="529323"/>
                  <a:pt x="2060220" y="530809"/>
                  <a:pt x="2046047" y="530809"/>
                </a:cubicBezTo>
                <a:cubicBezTo>
                  <a:pt x="2029130" y="530809"/>
                  <a:pt x="2017014" y="526923"/>
                  <a:pt x="2009699" y="519151"/>
                </a:cubicBezTo>
                <a:cubicBezTo>
                  <a:pt x="2002384" y="511378"/>
                  <a:pt x="1998726" y="500863"/>
                  <a:pt x="1998726" y="487604"/>
                </a:cubicBezTo>
                <a:cubicBezTo>
                  <a:pt x="1998726" y="476631"/>
                  <a:pt x="1999984" y="464629"/>
                  <a:pt x="2002498" y="451599"/>
                </a:cubicBezTo>
                <a:cubicBezTo>
                  <a:pt x="2005013" y="438569"/>
                  <a:pt x="2007756" y="425196"/>
                  <a:pt x="2010728" y="411480"/>
                </a:cubicBezTo>
                <a:cubicBezTo>
                  <a:pt x="2013700" y="397764"/>
                  <a:pt x="2016443" y="384277"/>
                  <a:pt x="2018957" y="371018"/>
                </a:cubicBezTo>
                <a:cubicBezTo>
                  <a:pt x="2021472" y="357759"/>
                  <a:pt x="2022729" y="345186"/>
                  <a:pt x="2022729" y="333299"/>
                </a:cubicBezTo>
                <a:cubicBezTo>
                  <a:pt x="2022729" y="319583"/>
                  <a:pt x="2020901" y="310096"/>
                  <a:pt x="2017243" y="304838"/>
                </a:cubicBezTo>
                <a:cubicBezTo>
                  <a:pt x="2013585" y="299580"/>
                  <a:pt x="2008556" y="296951"/>
                  <a:pt x="2002155" y="296951"/>
                </a:cubicBezTo>
                <a:cubicBezTo>
                  <a:pt x="1997126" y="296951"/>
                  <a:pt x="1991754" y="298666"/>
                  <a:pt x="1986039" y="302095"/>
                </a:cubicBezTo>
                <a:cubicBezTo>
                  <a:pt x="1980324" y="305524"/>
                  <a:pt x="1975066" y="310324"/>
                  <a:pt x="1970265" y="316497"/>
                </a:cubicBezTo>
                <a:cubicBezTo>
                  <a:pt x="1965465" y="322669"/>
                  <a:pt x="1961579" y="329984"/>
                  <a:pt x="1958607" y="338442"/>
                </a:cubicBezTo>
                <a:cubicBezTo>
                  <a:pt x="1955635" y="346900"/>
                  <a:pt x="1954149" y="356387"/>
                  <a:pt x="1954149" y="366903"/>
                </a:cubicBezTo>
                <a:cubicBezTo>
                  <a:pt x="1954149" y="393878"/>
                  <a:pt x="1953692" y="417766"/>
                  <a:pt x="1952778" y="438569"/>
                </a:cubicBezTo>
                <a:cubicBezTo>
                  <a:pt x="1951863" y="459372"/>
                  <a:pt x="1949463" y="476745"/>
                  <a:pt x="1945577" y="490690"/>
                </a:cubicBezTo>
                <a:cubicBezTo>
                  <a:pt x="1941691" y="504634"/>
                  <a:pt x="1935976" y="515150"/>
                  <a:pt x="1928432" y="522237"/>
                </a:cubicBezTo>
                <a:cubicBezTo>
                  <a:pt x="1920888" y="529323"/>
                  <a:pt x="1910715" y="532867"/>
                  <a:pt x="1897914" y="532867"/>
                </a:cubicBezTo>
                <a:cubicBezTo>
                  <a:pt x="1886484" y="532867"/>
                  <a:pt x="1874482" y="531495"/>
                  <a:pt x="1861909" y="528752"/>
                </a:cubicBezTo>
                <a:cubicBezTo>
                  <a:pt x="1849336" y="526009"/>
                  <a:pt x="1837677" y="522351"/>
                  <a:pt x="1826933" y="517779"/>
                </a:cubicBezTo>
                <a:cubicBezTo>
                  <a:pt x="1816189" y="513207"/>
                  <a:pt x="1807274" y="507721"/>
                  <a:pt x="1800187" y="501320"/>
                </a:cubicBezTo>
                <a:cubicBezTo>
                  <a:pt x="1793101" y="494919"/>
                  <a:pt x="1789557" y="488290"/>
                  <a:pt x="1789557" y="481432"/>
                </a:cubicBezTo>
                <a:cubicBezTo>
                  <a:pt x="1789557" y="475945"/>
                  <a:pt x="1790129" y="470459"/>
                  <a:pt x="1791272" y="464972"/>
                </a:cubicBezTo>
                <a:cubicBezTo>
                  <a:pt x="1792415" y="459486"/>
                  <a:pt x="1793558" y="453085"/>
                  <a:pt x="1794701" y="445770"/>
                </a:cubicBezTo>
                <a:cubicBezTo>
                  <a:pt x="1795844" y="438455"/>
                  <a:pt x="1796987" y="429539"/>
                  <a:pt x="1798130" y="419024"/>
                </a:cubicBezTo>
                <a:cubicBezTo>
                  <a:pt x="1799273" y="408508"/>
                  <a:pt x="1799844" y="395478"/>
                  <a:pt x="1799844" y="379933"/>
                </a:cubicBezTo>
                <a:cubicBezTo>
                  <a:pt x="1799844" y="367132"/>
                  <a:pt x="1798587" y="354673"/>
                  <a:pt x="1796072" y="342557"/>
                </a:cubicBezTo>
                <a:cubicBezTo>
                  <a:pt x="1793558" y="330441"/>
                  <a:pt x="1790929" y="318897"/>
                  <a:pt x="1788186" y="307924"/>
                </a:cubicBezTo>
                <a:cubicBezTo>
                  <a:pt x="1785442" y="296951"/>
                  <a:pt x="1782814" y="286550"/>
                  <a:pt x="1780299" y="276720"/>
                </a:cubicBezTo>
                <a:cubicBezTo>
                  <a:pt x="1777784" y="266890"/>
                  <a:pt x="1776527" y="257861"/>
                  <a:pt x="1776527" y="249631"/>
                </a:cubicBezTo>
                <a:cubicBezTo>
                  <a:pt x="1776527" y="242773"/>
                  <a:pt x="1780413" y="235687"/>
                  <a:pt x="1788186" y="228371"/>
                </a:cubicBezTo>
                <a:cubicBezTo>
                  <a:pt x="1795958" y="221056"/>
                  <a:pt x="1805674" y="214427"/>
                  <a:pt x="1817332" y="208483"/>
                </a:cubicBezTo>
                <a:cubicBezTo>
                  <a:pt x="1828991" y="202540"/>
                  <a:pt x="1841792" y="197625"/>
                  <a:pt x="1855737" y="193738"/>
                </a:cubicBezTo>
                <a:cubicBezTo>
                  <a:pt x="1869682" y="189852"/>
                  <a:pt x="1883055" y="187909"/>
                  <a:pt x="1895856" y="187909"/>
                </a:cubicBezTo>
                <a:cubicBezTo>
                  <a:pt x="1904543" y="187909"/>
                  <a:pt x="1911858" y="189509"/>
                  <a:pt x="1917802" y="192710"/>
                </a:cubicBezTo>
                <a:cubicBezTo>
                  <a:pt x="1923746" y="195910"/>
                  <a:pt x="1928660" y="199911"/>
                  <a:pt x="1932547" y="204711"/>
                </a:cubicBezTo>
                <a:cubicBezTo>
                  <a:pt x="1936433" y="209512"/>
                  <a:pt x="1939519" y="214770"/>
                  <a:pt x="1941805" y="220485"/>
                </a:cubicBezTo>
                <a:cubicBezTo>
                  <a:pt x="1944091" y="226200"/>
                  <a:pt x="1946148" y="231572"/>
                  <a:pt x="1947977" y="236601"/>
                </a:cubicBezTo>
                <a:cubicBezTo>
                  <a:pt x="1952092" y="231115"/>
                  <a:pt x="1957921" y="224942"/>
                  <a:pt x="1965465" y="218084"/>
                </a:cubicBezTo>
                <a:cubicBezTo>
                  <a:pt x="1973009" y="211226"/>
                  <a:pt x="1982038" y="204940"/>
                  <a:pt x="1992554" y="199225"/>
                </a:cubicBezTo>
                <a:cubicBezTo>
                  <a:pt x="2003070" y="193510"/>
                  <a:pt x="2014614" y="188595"/>
                  <a:pt x="2027187" y="184480"/>
                </a:cubicBezTo>
                <a:cubicBezTo>
                  <a:pt x="2039760" y="180365"/>
                  <a:pt x="2053133" y="178308"/>
                  <a:pt x="2067306" y="178308"/>
                </a:cubicBezTo>
                <a:close/>
                <a:moveTo>
                  <a:pt x="5326074" y="174193"/>
                </a:moveTo>
                <a:cubicBezTo>
                  <a:pt x="5349850" y="174193"/>
                  <a:pt x="5371109" y="177394"/>
                  <a:pt x="5389854" y="183794"/>
                </a:cubicBezTo>
                <a:cubicBezTo>
                  <a:pt x="5408600" y="190195"/>
                  <a:pt x="5424374" y="198996"/>
                  <a:pt x="5437174" y="210198"/>
                </a:cubicBezTo>
                <a:cubicBezTo>
                  <a:pt x="5449976" y="221399"/>
                  <a:pt x="5459806" y="234544"/>
                  <a:pt x="5466664" y="249631"/>
                </a:cubicBezTo>
                <a:cubicBezTo>
                  <a:pt x="5473522" y="264719"/>
                  <a:pt x="5476951" y="280949"/>
                  <a:pt x="5476951" y="298323"/>
                </a:cubicBezTo>
                <a:cubicBezTo>
                  <a:pt x="5476951" y="312496"/>
                  <a:pt x="5472264" y="324155"/>
                  <a:pt x="5462892" y="333299"/>
                </a:cubicBezTo>
                <a:cubicBezTo>
                  <a:pt x="5453520" y="342443"/>
                  <a:pt x="5441746" y="349872"/>
                  <a:pt x="5427573" y="355587"/>
                </a:cubicBezTo>
                <a:cubicBezTo>
                  <a:pt x="5413400" y="361302"/>
                  <a:pt x="5398198" y="365874"/>
                  <a:pt x="5381968" y="369303"/>
                </a:cubicBezTo>
                <a:cubicBezTo>
                  <a:pt x="5365738" y="372732"/>
                  <a:pt x="5350535" y="375818"/>
                  <a:pt x="5336362" y="378562"/>
                </a:cubicBezTo>
                <a:cubicBezTo>
                  <a:pt x="5322189" y="381305"/>
                  <a:pt x="5310416" y="384162"/>
                  <a:pt x="5301043" y="387134"/>
                </a:cubicBezTo>
                <a:cubicBezTo>
                  <a:pt x="5291671" y="390106"/>
                  <a:pt x="5286984" y="394106"/>
                  <a:pt x="5286984" y="399136"/>
                </a:cubicBezTo>
                <a:cubicBezTo>
                  <a:pt x="5286984" y="405536"/>
                  <a:pt x="5290414" y="411480"/>
                  <a:pt x="5297271" y="416966"/>
                </a:cubicBezTo>
                <a:cubicBezTo>
                  <a:pt x="5304130" y="422453"/>
                  <a:pt x="5316474" y="425196"/>
                  <a:pt x="5334304" y="425196"/>
                </a:cubicBezTo>
                <a:cubicBezTo>
                  <a:pt x="5345734" y="425196"/>
                  <a:pt x="5356250" y="423139"/>
                  <a:pt x="5365852" y="419024"/>
                </a:cubicBezTo>
                <a:cubicBezTo>
                  <a:pt x="5375452" y="414909"/>
                  <a:pt x="5384025" y="410337"/>
                  <a:pt x="5391569" y="405308"/>
                </a:cubicBezTo>
                <a:cubicBezTo>
                  <a:pt x="5399112" y="400279"/>
                  <a:pt x="5405970" y="395707"/>
                  <a:pt x="5412142" y="391592"/>
                </a:cubicBezTo>
                <a:cubicBezTo>
                  <a:pt x="5418315" y="387477"/>
                  <a:pt x="5423688" y="385420"/>
                  <a:pt x="5428259" y="385420"/>
                </a:cubicBezTo>
                <a:cubicBezTo>
                  <a:pt x="5433746" y="385877"/>
                  <a:pt x="5439689" y="388391"/>
                  <a:pt x="5446090" y="392963"/>
                </a:cubicBezTo>
                <a:cubicBezTo>
                  <a:pt x="5452491" y="397535"/>
                  <a:pt x="5458548" y="403136"/>
                  <a:pt x="5464264" y="409765"/>
                </a:cubicBezTo>
                <a:cubicBezTo>
                  <a:pt x="5469978" y="416395"/>
                  <a:pt x="5474665" y="423481"/>
                  <a:pt x="5478322" y="431025"/>
                </a:cubicBezTo>
                <a:cubicBezTo>
                  <a:pt x="5481980" y="438569"/>
                  <a:pt x="5483808" y="445770"/>
                  <a:pt x="5483808" y="452628"/>
                </a:cubicBezTo>
                <a:cubicBezTo>
                  <a:pt x="5483808" y="459943"/>
                  <a:pt x="5479694" y="468401"/>
                  <a:pt x="5471464" y="478003"/>
                </a:cubicBezTo>
                <a:cubicBezTo>
                  <a:pt x="5463235" y="487604"/>
                  <a:pt x="5451920" y="496633"/>
                  <a:pt x="5437518" y="505092"/>
                </a:cubicBezTo>
                <a:cubicBezTo>
                  <a:pt x="5423116" y="513550"/>
                  <a:pt x="5406085" y="520751"/>
                  <a:pt x="5386425" y="526694"/>
                </a:cubicBezTo>
                <a:cubicBezTo>
                  <a:pt x="5366766" y="532638"/>
                  <a:pt x="5345506" y="535610"/>
                  <a:pt x="5322646" y="535610"/>
                </a:cubicBezTo>
                <a:cubicBezTo>
                  <a:pt x="5297042" y="535610"/>
                  <a:pt x="5272926" y="531609"/>
                  <a:pt x="5250294" y="523608"/>
                </a:cubicBezTo>
                <a:cubicBezTo>
                  <a:pt x="5227663" y="515607"/>
                  <a:pt x="5207889" y="504063"/>
                  <a:pt x="5190973" y="488975"/>
                </a:cubicBezTo>
                <a:cubicBezTo>
                  <a:pt x="5174056" y="473888"/>
                  <a:pt x="5160797" y="455600"/>
                  <a:pt x="5151196" y="434111"/>
                </a:cubicBezTo>
                <a:cubicBezTo>
                  <a:pt x="5141595" y="412623"/>
                  <a:pt x="5136795" y="388391"/>
                  <a:pt x="5136795" y="361417"/>
                </a:cubicBezTo>
                <a:cubicBezTo>
                  <a:pt x="5136795" y="333985"/>
                  <a:pt x="5141595" y="308839"/>
                  <a:pt x="5151196" y="285979"/>
                </a:cubicBezTo>
                <a:cubicBezTo>
                  <a:pt x="5160797" y="263119"/>
                  <a:pt x="5174056" y="243345"/>
                  <a:pt x="5190973" y="226657"/>
                </a:cubicBezTo>
                <a:cubicBezTo>
                  <a:pt x="5207889" y="209969"/>
                  <a:pt x="5227891" y="197053"/>
                  <a:pt x="5250980" y="187909"/>
                </a:cubicBezTo>
                <a:cubicBezTo>
                  <a:pt x="5274068" y="178765"/>
                  <a:pt x="5299100" y="174193"/>
                  <a:pt x="5326074" y="174193"/>
                </a:cubicBezTo>
                <a:close/>
                <a:moveTo>
                  <a:pt x="4125926" y="174193"/>
                </a:moveTo>
                <a:cubicBezTo>
                  <a:pt x="4149700" y="174193"/>
                  <a:pt x="4170960" y="177394"/>
                  <a:pt x="4189705" y="183794"/>
                </a:cubicBezTo>
                <a:cubicBezTo>
                  <a:pt x="4208450" y="190195"/>
                  <a:pt x="4224224" y="198996"/>
                  <a:pt x="4237025" y="210198"/>
                </a:cubicBezTo>
                <a:cubicBezTo>
                  <a:pt x="4249827" y="221399"/>
                  <a:pt x="4259657" y="234544"/>
                  <a:pt x="4266515" y="249631"/>
                </a:cubicBezTo>
                <a:cubicBezTo>
                  <a:pt x="4273373" y="264719"/>
                  <a:pt x="4276801" y="280949"/>
                  <a:pt x="4276801" y="298323"/>
                </a:cubicBezTo>
                <a:cubicBezTo>
                  <a:pt x="4276801" y="312496"/>
                  <a:pt x="4272115" y="324155"/>
                  <a:pt x="4262742" y="333299"/>
                </a:cubicBezTo>
                <a:cubicBezTo>
                  <a:pt x="4253370" y="342443"/>
                  <a:pt x="4241597" y="349872"/>
                  <a:pt x="4227424" y="355587"/>
                </a:cubicBezTo>
                <a:cubicBezTo>
                  <a:pt x="4213251" y="361302"/>
                  <a:pt x="4198049" y="365874"/>
                  <a:pt x="4181818" y="369303"/>
                </a:cubicBezTo>
                <a:cubicBezTo>
                  <a:pt x="4165588" y="372732"/>
                  <a:pt x="4150386" y="375818"/>
                  <a:pt x="4136212" y="378562"/>
                </a:cubicBezTo>
                <a:cubicBezTo>
                  <a:pt x="4122039" y="381305"/>
                  <a:pt x="4110266" y="384162"/>
                  <a:pt x="4100894" y="387134"/>
                </a:cubicBezTo>
                <a:cubicBezTo>
                  <a:pt x="4091521" y="390106"/>
                  <a:pt x="4086835" y="394106"/>
                  <a:pt x="4086835" y="399136"/>
                </a:cubicBezTo>
                <a:cubicBezTo>
                  <a:pt x="4086835" y="405536"/>
                  <a:pt x="4090264" y="411480"/>
                  <a:pt x="4097122" y="416966"/>
                </a:cubicBezTo>
                <a:cubicBezTo>
                  <a:pt x="4103980" y="422453"/>
                  <a:pt x="4116324" y="425196"/>
                  <a:pt x="4134155" y="425196"/>
                </a:cubicBezTo>
                <a:cubicBezTo>
                  <a:pt x="4145585" y="425196"/>
                  <a:pt x="4156101" y="423139"/>
                  <a:pt x="4165702" y="419024"/>
                </a:cubicBezTo>
                <a:cubicBezTo>
                  <a:pt x="4175303" y="414909"/>
                  <a:pt x="4183875" y="410337"/>
                  <a:pt x="4191419" y="405308"/>
                </a:cubicBezTo>
                <a:cubicBezTo>
                  <a:pt x="4198963" y="400279"/>
                  <a:pt x="4205821" y="395707"/>
                  <a:pt x="4211994" y="391592"/>
                </a:cubicBezTo>
                <a:cubicBezTo>
                  <a:pt x="4218166" y="387477"/>
                  <a:pt x="4223538" y="385420"/>
                  <a:pt x="4228110" y="385420"/>
                </a:cubicBezTo>
                <a:cubicBezTo>
                  <a:pt x="4233596" y="385877"/>
                  <a:pt x="4239539" y="388391"/>
                  <a:pt x="4245941" y="392963"/>
                </a:cubicBezTo>
                <a:cubicBezTo>
                  <a:pt x="4252341" y="397535"/>
                  <a:pt x="4258399" y="403136"/>
                  <a:pt x="4264114" y="409765"/>
                </a:cubicBezTo>
                <a:cubicBezTo>
                  <a:pt x="4269829" y="416395"/>
                  <a:pt x="4274515" y="423481"/>
                  <a:pt x="4278173" y="431025"/>
                </a:cubicBezTo>
                <a:cubicBezTo>
                  <a:pt x="4281831" y="438569"/>
                  <a:pt x="4283659" y="445770"/>
                  <a:pt x="4283659" y="452628"/>
                </a:cubicBezTo>
                <a:cubicBezTo>
                  <a:pt x="4283659" y="459943"/>
                  <a:pt x="4279545" y="468401"/>
                  <a:pt x="4271315" y="478003"/>
                </a:cubicBezTo>
                <a:cubicBezTo>
                  <a:pt x="4263085" y="487604"/>
                  <a:pt x="4251770" y="496633"/>
                  <a:pt x="4237368" y="505092"/>
                </a:cubicBezTo>
                <a:cubicBezTo>
                  <a:pt x="4222966" y="513550"/>
                  <a:pt x="4205935" y="520751"/>
                  <a:pt x="4186276" y="526694"/>
                </a:cubicBezTo>
                <a:cubicBezTo>
                  <a:pt x="4166616" y="532638"/>
                  <a:pt x="4145357" y="535610"/>
                  <a:pt x="4122496" y="535610"/>
                </a:cubicBezTo>
                <a:cubicBezTo>
                  <a:pt x="4096893" y="535610"/>
                  <a:pt x="4072776" y="531609"/>
                  <a:pt x="4050145" y="523608"/>
                </a:cubicBezTo>
                <a:cubicBezTo>
                  <a:pt x="4027513" y="515607"/>
                  <a:pt x="4007739" y="504063"/>
                  <a:pt x="3990823" y="488975"/>
                </a:cubicBezTo>
                <a:cubicBezTo>
                  <a:pt x="3973906" y="473888"/>
                  <a:pt x="3960648" y="455600"/>
                  <a:pt x="3951046" y="434111"/>
                </a:cubicBezTo>
                <a:cubicBezTo>
                  <a:pt x="3941445" y="412623"/>
                  <a:pt x="3936644" y="388391"/>
                  <a:pt x="3936644" y="361417"/>
                </a:cubicBezTo>
                <a:cubicBezTo>
                  <a:pt x="3936644" y="333985"/>
                  <a:pt x="3941445" y="308839"/>
                  <a:pt x="3951046" y="285979"/>
                </a:cubicBezTo>
                <a:cubicBezTo>
                  <a:pt x="3960648" y="263119"/>
                  <a:pt x="3973906" y="243345"/>
                  <a:pt x="3990823" y="226657"/>
                </a:cubicBezTo>
                <a:cubicBezTo>
                  <a:pt x="4007739" y="209969"/>
                  <a:pt x="4027742" y="197053"/>
                  <a:pt x="4050830" y="187909"/>
                </a:cubicBezTo>
                <a:cubicBezTo>
                  <a:pt x="4073919" y="178765"/>
                  <a:pt x="4098951" y="174193"/>
                  <a:pt x="4125926" y="174193"/>
                </a:cubicBezTo>
                <a:close/>
                <a:moveTo>
                  <a:pt x="1060628" y="172822"/>
                </a:moveTo>
                <a:cubicBezTo>
                  <a:pt x="1072058" y="172822"/>
                  <a:pt x="1083145" y="174879"/>
                  <a:pt x="1093889" y="178994"/>
                </a:cubicBezTo>
                <a:cubicBezTo>
                  <a:pt x="1104633" y="183109"/>
                  <a:pt x="1114006" y="189052"/>
                  <a:pt x="1122007" y="196825"/>
                </a:cubicBezTo>
                <a:cubicBezTo>
                  <a:pt x="1130008" y="204597"/>
                  <a:pt x="1136409" y="213855"/>
                  <a:pt x="1141210" y="224599"/>
                </a:cubicBezTo>
                <a:cubicBezTo>
                  <a:pt x="1146010" y="235344"/>
                  <a:pt x="1148411" y="247117"/>
                  <a:pt x="1148411" y="259918"/>
                </a:cubicBezTo>
                <a:cubicBezTo>
                  <a:pt x="1148411" y="278206"/>
                  <a:pt x="1147839" y="294551"/>
                  <a:pt x="1146696" y="308953"/>
                </a:cubicBezTo>
                <a:cubicBezTo>
                  <a:pt x="1145553" y="323355"/>
                  <a:pt x="1144524" y="336613"/>
                  <a:pt x="1143610" y="348729"/>
                </a:cubicBezTo>
                <a:cubicBezTo>
                  <a:pt x="1142695" y="360845"/>
                  <a:pt x="1142353" y="371932"/>
                  <a:pt x="1142581" y="381991"/>
                </a:cubicBezTo>
                <a:cubicBezTo>
                  <a:pt x="1142810" y="392049"/>
                  <a:pt x="1144296" y="401879"/>
                  <a:pt x="1147039" y="411480"/>
                </a:cubicBezTo>
                <a:cubicBezTo>
                  <a:pt x="1149325" y="419710"/>
                  <a:pt x="1152182" y="426339"/>
                  <a:pt x="1155611" y="431368"/>
                </a:cubicBezTo>
                <a:cubicBezTo>
                  <a:pt x="1159040" y="436397"/>
                  <a:pt x="1162241" y="440741"/>
                  <a:pt x="1165213" y="444398"/>
                </a:cubicBezTo>
                <a:cubicBezTo>
                  <a:pt x="1168184" y="448056"/>
                  <a:pt x="1170699" y="451485"/>
                  <a:pt x="1172756" y="454685"/>
                </a:cubicBezTo>
                <a:cubicBezTo>
                  <a:pt x="1174814" y="457886"/>
                  <a:pt x="1175842" y="461772"/>
                  <a:pt x="1175842" y="466344"/>
                </a:cubicBezTo>
                <a:cubicBezTo>
                  <a:pt x="1175842" y="474116"/>
                  <a:pt x="1172185" y="482003"/>
                  <a:pt x="1164870" y="490004"/>
                </a:cubicBezTo>
                <a:cubicBezTo>
                  <a:pt x="1157555" y="498005"/>
                  <a:pt x="1148296" y="505435"/>
                  <a:pt x="1137095" y="512293"/>
                </a:cubicBezTo>
                <a:cubicBezTo>
                  <a:pt x="1125893" y="519151"/>
                  <a:pt x="1113663" y="524751"/>
                  <a:pt x="1100404" y="529095"/>
                </a:cubicBezTo>
                <a:cubicBezTo>
                  <a:pt x="1087146" y="533438"/>
                  <a:pt x="1074573" y="535610"/>
                  <a:pt x="1062685" y="535610"/>
                </a:cubicBezTo>
                <a:cubicBezTo>
                  <a:pt x="1050798" y="535610"/>
                  <a:pt x="1040626" y="532409"/>
                  <a:pt x="1032167" y="526009"/>
                </a:cubicBezTo>
                <a:cubicBezTo>
                  <a:pt x="1023709" y="519608"/>
                  <a:pt x="1016737" y="509206"/>
                  <a:pt x="1011251" y="494805"/>
                </a:cubicBezTo>
                <a:cubicBezTo>
                  <a:pt x="1005764" y="480403"/>
                  <a:pt x="1001764" y="461886"/>
                  <a:pt x="999249" y="439255"/>
                </a:cubicBezTo>
                <a:cubicBezTo>
                  <a:pt x="996734" y="416623"/>
                  <a:pt x="995477" y="389077"/>
                  <a:pt x="995477" y="356616"/>
                </a:cubicBezTo>
                <a:cubicBezTo>
                  <a:pt x="995477" y="339242"/>
                  <a:pt x="993648" y="327241"/>
                  <a:pt x="989991" y="320611"/>
                </a:cubicBezTo>
                <a:cubicBezTo>
                  <a:pt x="986333" y="313982"/>
                  <a:pt x="981532" y="310667"/>
                  <a:pt x="975589" y="310667"/>
                </a:cubicBezTo>
                <a:cubicBezTo>
                  <a:pt x="971474" y="310667"/>
                  <a:pt x="967131" y="311925"/>
                  <a:pt x="962559" y="314439"/>
                </a:cubicBezTo>
                <a:cubicBezTo>
                  <a:pt x="957987" y="316954"/>
                  <a:pt x="953986" y="321183"/>
                  <a:pt x="950557" y="327127"/>
                </a:cubicBezTo>
                <a:cubicBezTo>
                  <a:pt x="947128" y="333070"/>
                  <a:pt x="944271" y="341300"/>
                  <a:pt x="941985" y="351815"/>
                </a:cubicBezTo>
                <a:cubicBezTo>
                  <a:pt x="939699" y="362331"/>
                  <a:pt x="938556" y="375361"/>
                  <a:pt x="938556" y="390906"/>
                </a:cubicBezTo>
                <a:cubicBezTo>
                  <a:pt x="938556" y="401422"/>
                  <a:pt x="939242" y="410451"/>
                  <a:pt x="940613" y="417995"/>
                </a:cubicBezTo>
                <a:cubicBezTo>
                  <a:pt x="941985" y="425539"/>
                  <a:pt x="943585" y="432511"/>
                  <a:pt x="945414" y="438912"/>
                </a:cubicBezTo>
                <a:cubicBezTo>
                  <a:pt x="947242" y="445313"/>
                  <a:pt x="948843" y="451714"/>
                  <a:pt x="950214" y="458114"/>
                </a:cubicBezTo>
                <a:cubicBezTo>
                  <a:pt x="951586" y="464515"/>
                  <a:pt x="952272" y="471602"/>
                  <a:pt x="952272" y="479374"/>
                </a:cubicBezTo>
                <a:cubicBezTo>
                  <a:pt x="952272" y="487147"/>
                  <a:pt x="949414" y="494347"/>
                  <a:pt x="943699" y="500977"/>
                </a:cubicBezTo>
                <a:cubicBezTo>
                  <a:pt x="937984" y="507606"/>
                  <a:pt x="930326" y="513436"/>
                  <a:pt x="920725" y="518465"/>
                </a:cubicBezTo>
                <a:cubicBezTo>
                  <a:pt x="911124" y="523494"/>
                  <a:pt x="900379" y="527380"/>
                  <a:pt x="888492" y="530123"/>
                </a:cubicBezTo>
                <a:cubicBezTo>
                  <a:pt x="876605" y="532867"/>
                  <a:pt x="864489" y="534238"/>
                  <a:pt x="852145" y="534238"/>
                </a:cubicBezTo>
                <a:cubicBezTo>
                  <a:pt x="840715" y="534238"/>
                  <a:pt x="831571" y="531609"/>
                  <a:pt x="824713" y="526351"/>
                </a:cubicBezTo>
                <a:cubicBezTo>
                  <a:pt x="817855" y="521094"/>
                  <a:pt x="812483" y="511492"/>
                  <a:pt x="808596" y="497548"/>
                </a:cubicBezTo>
                <a:cubicBezTo>
                  <a:pt x="804710" y="483603"/>
                  <a:pt x="802196" y="464629"/>
                  <a:pt x="801053" y="440626"/>
                </a:cubicBezTo>
                <a:cubicBezTo>
                  <a:pt x="799910" y="416623"/>
                  <a:pt x="799338" y="386105"/>
                  <a:pt x="799338" y="349072"/>
                </a:cubicBezTo>
                <a:cubicBezTo>
                  <a:pt x="799338" y="334442"/>
                  <a:pt x="797510" y="324612"/>
                  <a:pt x="793852" y="319583"/>
                </a:cubicBezTo>
                <a:cubicBezTo>
                  <a:pt x="790194" y="314554"/>
                  <a:pt x="785165" y="312039"/>
                  <a:pt x="778764" y="312039"/>
                </a:cubicBezTo>
                <a:cubicBezTo>
                  <a:pt x="766877" y="312039"/>
                  <a:pt x="758076" y="315925"/>
                  <a:pt x="752361" y="323698"/>
                </a:cubicBezTo>
                <a:cubicBezTo>
                  <a:pt x="746646" y="331470"/>
                  <a:pt x="743788" y="345643"/>
                  <a:pt x="743788" y="366217"/>
                </a:cubicBezTo>
                <a:cubicBezTo>
                  <a:pt x="743788" y="371246"/>
                  <a:pt x="744360" y="379019"/>
                  <a:pt x="745503" y="389534"/>
                </a:cubicBezTo>
                <a:cubicBezTo>
                  <a:pt x="746646" y="400050"/>
                  <a:pt x="747789" y="411251"/>
                  <a:pt x="748932" y="423139"/>
                </a:cubicBezTo>
                <a:cubicBezTo>
                  <a:pt x="750075" y="435026"/>
                  <a:pt x="751218" y="446913"/>
                  <a:pt x="752361" y="458800"/>
                </a:cubicBezTo>
                <a:cubicBezTo>
                  <a:pt x="753504" y="470687"/>
                  <a:pt x="754076" y="480289"/>
                  <a:pt x="754076" y="487604"/>
                </a:cubicBezTo>
                <a:cubicBezTo>
                  <a:pt x="754076" y="503606"/>
                  <a:pt x="749503" y="516293"/>
                  <a:pt x="740359" y="525666"/>
                </a:cubicBezTo>
                <a:cubicBezTo>
                  <a:pt x="731215" y="535038"/>
                  <a:pt x="715899" y="539725"/>
                  <a:pt x="694411" y="539725"/>
                </a:cubicBezTo>
                <a:cubicBezTo>
                  <a:pt x="681152" y="539725"/>
                  <a:pt x="667665" y="539153"/>
                  <a:pt x="653949" y="538010"/>
                </a:cubicBezTo>
                <a:cubicBezTo>
                  <a:pt x="640233" y="536867"/>
                  <a:pt x="627888" y="534810"/>
                  <a:pt x="616915" y="531838"/>
                </a:cubicBezTo>
                <a:cubicBezTo>
                  <a:pt x="605943" y="528866"/>
                  <a:pt x="596913" y="524637"/>
                  <a:pt x="589826" y="519151"/>
                </a:cubicBezTo>
                <a:cubicBezTo>
                  <a:pt x="582740" y="513664"/>
                  <a:pt x="579196" y="506578"/>
                  <a:pt x="579196" y="497891"/>
                </a:cubicBezTo>
                <a:cubicBezTo>
                  <a:pt x="579196" y="486461"/>
                  <a:pt x="580454" y="471145"/>
                  <a:pt x="582968" y="451942"/>
                </a:cubicBezTo>
                <a:cubicBezTo>
                  <a:pt x="585483" y="432740"/>
                  <a:pt x="586740" y="409194"/>
                  <a:pt x="586740" y="381305"/>
                </a:cubicBezTo>
                <a:cubicBezTo>
                  <a:pt x="586740" y="364846"/>
                  <a:pt x="585826" y="350444"/>
                  <a:pt x="583997" y="338099"/>
                </a:cubicBezTo>
                <a:cubicBezTo>
                  <a:pt x="582168" y="325755"/>
                  <a:pt x="580111" y="314782"/>
                  <a:pt x="577825" y="305181"/>
                </a:cubicBezTo>
                <a:cubicBezTo>
                  <a:pt x="575539" y="295580"/>
                  <a:pt x="573482" y="286893"/>
                  <a:pt x="571653" y="279121"/>
                </a:cubicBezTo>
                <a:cubicBezTo>
                  <a:pt x="569824" y="271348"/>
                  <a:pt x="568909" y="264033"/>
                  <a:pt x="568909" y="257175"/>
                </a:cubicBezTo>
                <a:cubicBezTo>
                  <a:pt x="568909" y="249860"/>
                  <a:pt x="573139" y="241859"/>
                  <a:pt x="581597" y="233172"/>
                </a:cubicBezTo>
                <a:cubicBezTo>
                  <a:pt x="590055" y="224485"/>
                  <a:pt x="600456" y="216484"/>
                  <a:pt x="612801" y="209169"/>
                </a:cubicBezTo>
                <a:cubicBezTo>
                  <a:pt x="625145" y="201854"/>
                  <a:pt x="638175" y="195796"/>
                  <a:pt x="651891" y="190995"/>
                </a:cubicBezTo>
                <a:cubicBezTo>
                  <a:pt x="665607" y="186195"/>
                  <a:pt x="677494" y="183794"/>
                  <a:pt x="687553" y="183794"/>
                </a:cubicBezTo>
                <a:cubicBezTo>
                  <a:pt x="693496" y="183794"/>
                  <a:pt x="698754" y="185966"/>
                  <a:pt x="703326" y="190309"/>
                </a:cubicBezTo>
                <a:cubicBezTo>
                  <a:pt x="707898" y="194653"/>
                  <a:pt x="711784" y="199568"/>
                  <a:pt x="714985" y="205054"/>
                </a:cubicBezTo>
                <a:cubicBezTo>
                  <a:pt x="718185" y="210541"/>
                  <a:pt x="721157" y="215455"/>
                  <a:pt x="723900" y="219799"/>
                </a:cubicBezTo>
                <a:cubicBezTo>
                  <a:pt x="726643" y="224142"/>
                  <a:pt x="729387" y="226314"/>
                  <a:pt x="732130" y="226314"/>
                </a:cubicBezTo>
                <a:cubicBezTo>
                  <a:pt x="734416" y="226314"/>
                  <a:pt x="737959" y="223799"/>
                  <a:pt x="742760" y="218770"/>
                </a:cubicBezTo>
                <a:cubicBezTo>
                  <a:pt x="747560" y="213741"/>
                  <a:pt x="754304" y="208140"/>
                  <a:pt x="762991" y="201968"/>
                </a:cubicBezTo>
                <a:cubicBezTo>
                  <a:pt x="771678" y="195796"/>
                  <a:pt x="782422" y="190081"/>
                  <a:pt x="795223" y="184823"/>
                </a:cubicBezTo>
                <a:cubicBezTo>
                  <a:pt x="808025" y="179565"/>
                  <a:pt x="823570" y="176936"/>
                  <a:pt x="841858" y="176936"/>
                </a:cubicBezTo>
                <a:cubicBezTo>
                  <a:pt x="861518" y="176936"/>
                  <a:pt x="877177" y="179565"/>
                  <a:pt x="888835" y="184823"/>
                </a:cubicBezTo>
                <a:cubicBezTo>
                  <a:pt x="900494" y="190081"/>
                  <a:pt x="909638" y="196024"/>
                  <a:pt x="916267" y="202654"/>
                </a:cubicBezTo>
                <a:cubicBezTo>
                  <a:pt x="922896" y="209283"/>
                  <a:pt x="927697" y="215227"/>
                  <a:pt x="930669" y="220485"/>
                </a:cubicBezTo>
                <a:cubicBezTo>
                  <a:pt x="933641" y="225742"/>
                  <a:pt x="936270" y="228371"/>
                  <a:pt x="938556" y="228371"/>
                </a:cubicBezTo>
                <a:cubicBezTo>
                  <a:pt x="941756" y="228371"/>
                  <a:pt x="946442" y="225514"/>
                  <a:pt x="952615" y="219799"/>
                </a:cubicBezTo>
                <a:cubicBezTo>
                  <a:pt x="958787" y="214084"/>
                  <a:pt x="966788" y="207683"/>
                  <a:pt x="976618" y="200596"/>
                </a:cubicBezTo>
                <a:cubicBezTo>
                  <a:pt x="986447" y="193510"/>
                  <a:pt x="998220" y="187109"/>
                  <a:pt x="1011936" y="181394"/>
                </a:cubicBezTo>
                <a:cubicBezTo>
                  <a:pt x="1025652" y="175679"/>
                  <a:pt x="1041883" y="172822"/>
                  <a:pt x="1060628" y="172822"/>
                </a:cubicBezTo>
                <a:close/>
                <a:moveTo>
                  <a:pt x="5687948" y="172136"/>
                </a:moveTo>
                <a:cubicBezTo>
                  <a:pt x="5709894" y="172136"/>
                  <a:pt x="5728982" y="174650"/>
                  <a:pt x="5745213" y="179680"/>
                </a:cubicBezTo>
                <a:cubicBezTo>
                  <a:pt x="5761444" y="184709"/>
                  <a:pt x="5774932" y="190767"/>
                  <a:pt x="5785675" y="197853"/>
                </a:cubicBezTo>
                <a:cubicBezTo>
                  <a:pt x="5796420" y="204940"/>
                  <a:pt x="5804534" y="212369"/>
                  <a:pt x="5810022" y="220142"/>
                </a:cubicBezTo>
                <a:cubicBezTo>
                  <a:pt x="5815508" y="227914"/>
                  <a:pt x="5818250" y="234315"/>
                  <a:pt x="5818250" y="239344"/>
                </a:cubicBezTo>
                <a:cubicBezTo>
                  <a:pt x="5818250" y="245745"/>
                  <a:pt x="5816193" y="252946"/>
                  <a:pt x="5812078" y="260947"/>
                </a:cubicBezTo>
                <a:cubicBezTo>
                  <a:pt x="5807964" y="268948"/>
                  <a:pt x="5802934" y="276720"/>
                  <a:pt x="5796990" y="284264"/>
                </a:cubicBezTo>
                <a:cubicBezTo>
                  <a:pt x="5791047" y="291808"/>
                  <a:pt x="5784761" y="298094"/>
                  <a:pt x="5778132" y="303124"/>
                </a:cubicBezTo>
                <a:cubicBezTo>
                  <a:pt x="5771502" y="308153"/>
                  <a:pt x="5765444" y="310667"/>
                  <a:pt x="5759958" y="310667"/>
                </a:cubicBezTo>
                <a:cubicBezTo>
                  <a:pt x="5755386" y="310667"/>
                  <a:pt x="5750814" y="308267"/>
                  <a:pt x="5746242" y="303466"/>
                </a:cubicBezTo>
                <a:cubicBezTo>
                  <a:pt x="5741670" y="298666"/>
                  <a:pt x="5736640" y="293294"/>
                  <a:pt x="5731154" y="287350"/>
                </a:cubicBezTo>
                <a:cubicBezTo>
                  <a:pt x="5725668" y="281407"/>
                  <a:pt x="5719953" y="276034"/>
                  <a:pt x="5714009" y="271234"/>
                </a:cubicBezTo>
                <a:cubicBezTo>
                  <a:pt x="5708066" y="266433"/>
                  <a:pt x="5701436" y="264033"/>
                  <a:pt x="5694121" y="264033"/>
                </a:cubicBezTo>
                <a:cubicBezTo>
                  <a:pt x="5689092" y="264033"/>
                  <a:pt x="5685092" y="265633"/>
                  <a:pt x="5682119" y="268834"/>
                </a:cubicBezTo>
                <a:cubicBezTo>
                  <a:pt x="5679148" y="272034"/>
                  <a:pt x="5677662" y="275692"/>
                  <a:pt x="5677662" y="279806"/>
                </a:cubicBezTo>
                <a:cubicBezTo>
                  <a:pt x="5677662" y="287122"/>
                  <a:pt x="5681320" y="293408"/>
                  <a:pt x="5688634" y="298666"/>
                </a:cubicBezTo>
                <a:cubicBezTo>
                  <a:pt x="5695950" y="303924"/>
                  <a:pt x="5705094" y="309067"/>
                  <a:pt x="5716066" y="314096"/>
                </a:cubicBezTo>
                <a:cubicBezTo>
                  <a:pt x="5727039" y="319126"/>
                  <a:pt x="5738812" y="324726"/>
                  <a:pt x="5751386" y="330898"/>
                </a:cubicBezTo>
                <a:cubicBezTo>
                  <a:pt x="5763958" y="337071"/>
                  <a:pt x="5775731" y="344500"/>
                  <a:pt x="5786704" y="353187"/>
                </a:cubicBezTo>
                <a:cubicBezTo>
                  <a:pt x="5797676" y="361874"/>
                  <a:pt x="5806821" y="372275"/>
                  <a:pt x="5814136" y="384391"/>
                </a:cubicBezTo>
                <a:cubicBezTo>
                  <a:pt x="5821452" y="396507"/>
                  <a:pt x="5825108" y="411480"/>
                  <a:pt x="5825108" y="429311"/>
                </a:cubicBezTo>
                <a:cubicBezTo>
                  <a:pt x="5825108" y="463144"/>
                  <a:pt x="5812192" y="490347"/>
                  <a:pt x="5786361" y="510921"/>
                </a:cubicBezTo>
                <a:cubicBezTo>
                  <a:pt x="5760529" y="531495"/>
                  <a:pt x="5722239" y="541782"/>
                  <a:pt x="5671490" y="541782"/>
                </a:cubicBezTo>
                <a:cubicBezTo>
                  <a:pt x="5644515" y="541782"/>
                  <a:pt x="5621198" y="538810"/>
                  <a:pt x="5601538" y="532867"/>
                </a:cubicBezTo>
                <a:cubicBezTo>
                  <a:pt x="5581878" y="526923"/>
                  <a:pt x="5565534" y="519836"/>
                  <a:pt x="5552504" y="511607"/>
                </a:cubicBezTo>
                <a:cubicBezTo>
                  <a:pt x="5539472" y="503377"/>
                  <a:pt x="5529758" y="494690"/>
                  <a:pt x="5523357" y="485546"/>
                </a:cubicBezTo>
                <a:cubicBezTo>
                  <a:pt x="5516956" y="476402"/>
                  <a:pt x="5513756" y="468401"/>
                  <a:pt x="5513756" y="461543"/>
                </a:cubicBezTo>
                <a:cubicBezTo>
                  <a:pt x="5513756" y="453314"/>
                  <a:pt x="5516156" y="444741"/>
                  <a:pt x="5520956" y="435826"/>
                </a:cubicBezTo>
                <a:cubicBezTo>
                  <a:pt x="5525756" y="426910"/>
                  <a:pt x="5531815" y="418681"/>
                  <a:pt x="5539130" y="411137"/>
                </a:cubicBezTo>
                <a:cubicBezTo>
                  <a:pt x="5546446" y="403593"/>
                  <a:pt x="5554103" y="397421"/>
                  <a:pt x="5562104" y="392620"/>
                </a:cubicBezTo>
                <a:cubicBezTo>
                  <a:pt x="5570106" y="387820"/>
                  <a:pt x="5577306" y="385420"/>
                  <a:pt x="5583707" y="385420"/>
                </a:cubicBezTo>
                <a:cubicBezTo>
                  <a:pt x="5588736" y="385420"/>
                  <a:pt x="5593880" y="388048"/>
                  <a:pt x="5599138" y="393306"/>
                </a:cubicBezTo>
                <a:cubicBezTo>
                  <a:pt x="5604396" y="398564"/>
                  <a:pt x="5610225" y="404393"/>
                  <a:pt x="5616626" y="410794"/>
                </a:cubicBezTo>
                <a:cubicBezTo>
                  <a:pt x="5623026" y="417195"/>
                  <a:pt x="5630228" y="423024"/>
                  <a:pt x="5638228" y="428282"/>
                </a:cubicBezTo>
                <a:cubicBezTo>
                  <a:pt x="5646230" y="433540"/>
                  <a:pt x="5655259" y="436169"/>
                  <a:pt x="5665318" y="436169"/>
                </a:cubicBezTo>
                <a:cubicBezTo>
                  <a:pt x="5670346" y="436169"/>
                  <a:pt x="5674462" y="434340"/>
                  <a:pt x="5677662" y="430682"/>
                </a:cubicBezTo>
                <a:cubicBezTo>
                  <a:pt x="5680862" y="427025"/>
                  <a:pt x="5682462" y="422910"/>
                  <a:pt x="5682462" y="418338"/>
                </a:cubicBezTo>
                <a:cubicBezTo>
                  <a:pt x="5682462" y="411937"/>
                  <a:pt x="5678920" y="406336"/>
                  <a:pt x="5671832" y="401536"/>
                </a:cubicBezTo>
                <a:cubicBezTo>
                  <a:pt x="5664746" y="396735"/>
                  <a:pt x="5656059" y="391935"/>
                  <a:pt x="5645772" y="387134"/>
                </a:cubicBezTo>
                <a:cubicBezTo>
                  <a:pt x="5635485" y="382333"/>
                  <a:pt x="5624170" y="376961"/>
                  <a:pt x="5611824" y="371018"/>
                </a:cubicBezTo>
                <a:cubicBezTo>
                  <a:pt x="5599480" y="365074"/>
                  <a:pt x="5588164" y="357759"/>
                  <a:pt x="5577878" y="349072"/>
                </a:cubicBezTo>
                <a:cubicBezTo>
                  <a:pt x="5567590" y="340385"/>
                  <a:pt x="5558904" y="329984"/>
                  <a:pt x="5551818" y="317868"/>
                </a:cubicBezTo>
                <a:cubicBezTo>
                  <a:pt x="5544731" y="305752"/>
                  <a:pt x="5541188" y="291008"/>
                  <a:pt x="5541188" y="273634"/>
                </a:cubicBezTo>
                <a:cubicBezTo>
                  <a:pt x="5541188" y="258547"/>
                  <a:pt x="5544731" y="244831"/>
                  <a:pt x="5551818" y="232486"/>
                </a:cubicBezTo>
                <a:cubicBezTo>
                  <a:pt x="5558904" y="220142"/>
                  <a:pt x="5568962" y="209512"/>
                  <a:pt x="5581993" y="200596"/>
                </a:cubicBezTo>
                <a:cubicBezTo>
                  <a:pt x="5595023" y="191681"/>
                  <a:pt x="5610453" y="184709"/>
                  <a:pt x="5628284" y="179680"/>
                </a:cubicBezTo>
                <a:cubicBezTo>
                  <a:pt x="5646115" y="174650"/>
                  <a:pt x="5666003" y="172136"/>
                  <a:pt x="5687948" y="172136"/>
                </a:cubicBezTo>
                <a:close/>
                <a:moveTo>
                  <a:pt x="3351810" y="171450"/>
                </a:moveTo>
                <a:cubicBezTo>
                  <a:pt x="3370097" y="171450"/>
                  <a:pt x="3387586" y="173965"/>
                  <a:pt x="3404273" y="178994"/>
                </a:cubicBezTo>
                <a:cubicBezTo>
                  <a:pt x="3420961" y="184023"/>
                  <a:pt x="3435706" y="191567"/>
                  <a:pt x="3448507" y="201625"/>
                </a:cubicBezTo>
                <a:cubicBezTo>
                  <a:pt x="3461309" y="211684"/>
                  <a:pt x="3471596" y="223914"/>
                  <a:pt x="3479368" y="238315"/>
                </a:cubicBezTo>
                <a:cubicBezTo>
                  <a:pt x="3487141" y="252717"/>
                  <a:pt x="3491027" y="269062"/>
                  <a:pt x="3491027" y="287350"/>
                </a:cubicBezTo>
                <a:cubicBezTo>
                  <a:pt x="3491027" y="306095"/>
                  <a:pt x="3490456" y="322097"/>
                  <a:pt x="3489312" y="335356"/>
                </a:cubicBezTo>
                <a:cubicBezTo>
                  <a:pt x="3488170" y="348615"/>
                  <a:pt x="3486798" y="360388"/>
                  <a:pt x="3485198" y="370675"/>
                </a:cubicBezTo>
                <a:cubicBezTo>
                  <a:pt x="3483597" y="380962"/>
                  <a:pt x="3482226" y="389877"/>
                  <a:pt x="3481083" y="397421"/>
                </a:cubicBezTo>
                <a:cubicBezTo>
                  <a:pt x="3479940" y="404965"/>
                  <a:pt x="3479368" y="412166"/>
                  <a:pt x="3479368" y="419024"/>
                </a:cubicBezTo>
                <a:cubicBezTo>
                  <a:pt x="3479368" y="430911"/>
                  <a:pt x="3480169" y="440055"/>
                  <a:pt x="3481768" y="446456"/>
                </a:cubicBezTo>
                <a:cubicBezTo>
                  <a:pt x="3483369" y="452857"/>
                  <a:pt x="3485198" y="458000"/>
                  <a:pt x="3487255" y="461886"/>
                </a:cubicBezTo>
                <a:cubicBezTo>
                  <a:pt x="3489312" y="465772"/>
                  <a:pt x="3491256" y="468859"/>
                  <a:pt x="3493084" y="471145"/>
                </a:cubicBezTo>
                <a:cubicBezTo>
                  <a:pt x="3494913" y="473431"/>
                  <a:pt x="3495827" y="476402"/>
                  <a:pt x="3495827" y="480060"/>
                </a:cubicBezTo>
                <a:cubicBezTo>
                  <a:pt x="3495827" y="485089"/>
                  <a:pt x="3492627" y="490918"/>
                  <a:pt x="3486226" y="497548"/>
                </a:cubicBezTo>
                <a:cubicBezTo>
                  <a:pt x="3479825" y="504177"/>
                  <a:pt x="3471710" y="510464"/>
                  <a:pt x="3461880" y="516407"/>
                </a:cubicBezTo>
                <a:cubicBezTo>
                  <a:pt x="3452051" y="522351"/>
                  <a:pt x="3441421" y="527380"/>
                  <a:pt x="3429991" y="531495"/>
                </a:cubicBezTo>
                <a:cubicBezTo>
                  <a:pt x="3418561" y="535610"/>
                  <a:pt x="3408045" y="537667"/>
                  <a:pt x="3398444" y="537667"/>
                </a:cubicBezTo>
                <a:cubicBezTo>
                  <a:pt x="3390671" y="537667"/>
                  <a:pt x="3384157" y="536296"/>
                  <a:pt x="3378899" y="533552"/>
                </a:cubicBezTo>
                <a:cubicBezTo>
                  <a:pt x="3373641" y="530809"/>
                  <a:pt x="3369297" y="527723"/>
                  <a:pt x="3365868" y="524294"/>
                </a:cubicBezTo>
                <a:cubicBezTo>
                  <a:pt x="3362439" y="520865"/>
                  <a:pt x="3359582" y="517665"/>
                  <a:pt x="3357296" y="514693"/>
                </a:cubicBezTo>
                <a:cubicBezTo>
                  <a:pt x="3355010" y="511721"/>
                  <a:pt x="3352953" y="510235"/>
                  <a:pt x="3351124" y="510235"/>
                </a:cubicBezTo>
                <a:cubicBezTo>
                  <a:pt x="3348838" y="510235"/>
                  <a:pt x="3344952" y="511607"/>
                  <a:pt x="3339465" y="514350"/>
                </a:cubicBezTo>
                <a:cubicBezTo>
                  <a:pt x="3333979" y="517093"/>
                  <a:pt x="3326892" y="520065"/>
                  <a:pt x="3318205" y="523265"/>
                </a:cubicBezTo>
                <a:cubicBezTo>
                  <a:pt x="3309519" y="526466"/>
                  <a:pt x="3299689" y="529438"/>
                  <a:pt x="3288716" y="532181"/>
                </a:cubicBezTo>
                <a:cubicBezTo>
                  <a:pt x="3277743" y="534924"/>
                  <a:pt x="3266085" y="536296"/>
                  <a:pt x="3253740" y="536296"/>
                </a:cubicBezTo>
                <a:cubicBezTo>
                  <a:pt x="3218078" y="536296"/>
                  <a:pt x="3191218" y="527723"/>
                  <a:pt x="3173159" y="510578"/>
                </a:cubicBezTo>
                <a:cubicBezTo>
                  <a:pt x="3155099" y="493433"/>
                  <a:pt x="3146069" y="472516"/>
                  <a:pt x="3146069" y="447827"/>
                </a:cubicBezTo>
                <a:cubicBezTo>
                  <a:pt x="3146069" y="425425"/>
                  <a:pt x="3150985" y="406679"/>
                  <a:pt x="3160814" y="391592"/>
                </a:cubicBezTo>
                <a:cubicBezTo>
                  <a:pt x="3170644" y="376504"/>
                  <a:pt x="3183103" y="364045"/>
                  <a:pt x="3198190" y="354216"/>
                </a:cubicBezTo>
                <a:cubicBezTo>
                  <a:pt x="3213278" y="344386"/>
                  <a:pt x="3229394" y="336613"/>
                  <a:pt x="3246539" y="330898"/>
                </a:cubicBezTo>
                <a:cubicBezTo>
                  <a:pt x="3263684" y="325183"/>
                  <a:pt x="3279801" y="320154"/>
                  <a:pt x="3294888" y="315811"/>
                </a:cubicBezTo>
                <a:cubicBezTo>
                  <a:pt x="3309976" y="311467"/>
                  <a:pt x="3322435" y="307238"/>
                  <a:pt x="3332264" y="303124"/>
                </a:cubicBezTo>
                <a:cubicBezTo>
                  <a:pt x="3342094" y="299009"/>
                  <a:pt x="3347009" y="293751"/>
                  <a:pt x="3347009" y="287350"/>
                </a:cubicBezTo>
                <a:cubicBezTo>
                  <a:pt x="3347009" y="283693"/>
                  <a:pt x="3345295" y="280378"/>
                  <a:pt x="3341865" y="277406"/>
                </a:cubicBezTo>
                <a:cubicBezTo>
                  <a:pt x="3338437" y="274434"/>
                  <a:pt x="3333064" y="272948"/>
                  <a:pt x="3325749" y="272948"/>
                </a:cubicBezTo>
                <a:cubicBezTo>
                  <a:pt x="3310661" y="272948"/>
                  <a:pt x="3296603" y="275463"/>
                  <a:pt x="3283572" y="280492"/>
                </a:cubicBezTo>
                <a:cubicBezTo>
                  <a:pt x="3270542" y="285521"/>
                  <a:pt x="3258655" y="291122"/>
                  <a:pt x="3247911" y="297294"/>
                </a:cubicBezTo>
                <a:cubicBezTo>
                  <a:pt x="3237167" y="303466"/>
                  <a:pt x="3227794" y="309067"/>
                  <a:pt x="3219793" y="314096"/>
                </a:cubicBezTo>
                <a:cubicBezTo>
                  <a:pt x="3211792" y="319126"/>
                  <a:pt x="3205048" y="321640"/>
                  <a:pt x="3199562" y="321640"/>
                </a:cubicBezTo>
                <a:cubicBezTo>
                  <a:pt x="3190418" y="321640"/>
                  <a:pt x="3184246" y="316725"/>
                  <a:pt x="3181045" y="306895"/>
                </a:cubicBezTo>
                <a:cubicBezTo>
                  <a:pt x="3177845" y="297066"/>
                  <a:pt x="3176245" y="286436"/>
                  <a:pt x="3176245" y="275006"/>
                </a:cubicBezTo>
                <a:cubicBezTo>
                  <a:pt x="3176245" y="267233"/>
                  <a:pt x="3176702" y="259918"/>
                  <a:pt x="3177616" y="253060"/>
                </a:cubicBezTo>
                <a:cubicBezTo>
                  <a:pt x="3178531" y="246202"/>
                  <a:pt x="3180131" y="240944"/>
                  <a:pt x="3182417" y="237287"/>
                </a:cubicBezTo>
                <a:cubicBezTo>
                  <a:pt x="3186532" y="228600"/>
                  <a:pt x="3193504" y="220256"/>
                  <a:pt x="3203334" y="212255"/>
                </a:cubicBezTo>
                <a:cubicBezTo>
                  <a:pt x="3213164" y="204254"/>
                  <a:pt x="3225394" y="197282"/>
                  <a:pt x="3240024" y="191338"/>
                </a:cubicBezTo>
                <a:cubicBezTo>
                  <a:pt x="3254655" y="185395"/>
                  <a:pt x="3271457" y="180594"/>
                  <a:pt x="3290430" y="176936"/>
                </a:cubicBezTo>
                <a:cubicBezTo>
                  <a:pt x="3309404" y="173279"/>
                  <a:pt x="3329864" y="171450"/>
                  <a:pt x="3351810" y="171450"/>
                </a:cubicBezTo>
                <a:close/>
                <a:moveTo>
                  <a:pt x="1399185" y="171450"/>
                </a:moveTo>
                <a:cubicBezTo>
                  <a:pt x="1417473" y="171450"/>
                  <a:pt x="1434961" y="173965"/>
                  <a:pt x="1451648" y="178994"/>
                </a:cubicBezTo>
                <a:cubicBezTo>
                  <a:pt x="1468336" y="184023"/>
                  <a:pt x="1483081" y="191567"/>
                  <a:pt x="1495882" y="201625"/>
                </a:cubicBezTo>
                <a:cubicBezTo>
                  <a:pt x="1508684" y="211684"/>
                  <a:pt x="1518971" y="223914"/>
                  <a:pt x="1526744" y="238315"/>
                </a:cubicBezTo>
                <a:cubicBezTo>
                  <a:pt x="1534516" y="252717"/>
                  <a:pt x="1538402" y="269062"/>
                  <a:pt x="1538402" y="287350"/>
                </a:cubicBezTo>
                <a:cubicBezTo>
                  <a:pt x="1538402" y="306095"/>
                  <a:pt x="1537831" y="322097"/>
                  <a:pt x="1536688" y="335356"/>
                </a:cubicBezTo>
                <a:cubicBezTo>
                  <a:pt x="1535545" y="348615"/>
                  <a:pt x="1534173" y="360388"/>
                  <a:pt x="1532573" y="370675"/>
                </a:cubicBezTo>
                <a:cubicBezTo>
                  <a:pt x="1530973" y="380962"/>
                  <a:pt x="1529601" y="389877"/>
                  <a:pt x="1528458" y="397421"/>
                </a:cubicBezTo>
                <a:cubicBezTo>
                  <a:pt x="1527315" y="404965"/>
                  <a:pt x="1526744" y="412166"/>
                  <a:pt x="1526744" y="419024"/>
                </a:cubicBezTo>
                <a:cubicBezTo>
                  <a:pt x="1526744" y="430911"/>
                  <a:pt x="1527544" y="440055"/>
                  <a:pt x="1529144" y="446456"/>
                </a:cubicBezTo>
                <a:cubicBezTo>
                  <a:pt x="1530744" y="452857"/>
                  <a:pt x="1532573" y="458000"/>
                  <a:pt x="1534630" y="461886"/>
                </a:cubicBezTo>
                <a:cubicBezTo>
                  <a:pt x="1536688" y="465772"/>
                  <a:pt x="1538631" y="468859"/>
                  <a:pt x="1540459" y="471145"/>
                </a:cubicBezTo>
                <a:cubicBezTo>
                  <a:pt x="1542288" y="473431"/>
                  <a:pt x="1543203" y="476402"/>
                  <a:pt x="1543203" y="480060"/>
                </a:cubicBezTo>
                <a:cubicBezTo>
                  <a:pt x="1543203" y="485089"/>
                  <a:pt x="1540002" y="490918"/>
                  <a:pt x="1533602" y="497548"/>
                </a:cubicBezTo>
                <a:cubicBezTo>
                  <a:pt x="1527201" y="504177"/>
                  <a:pt x="1519085" y="510464"/>
                  <a:pt x="1509256" y="516407"/>
                </a:cubicBezTo>
                <a:cubicBezTo>
                  <a:pt x="1499426" y="522351"/>
                  <a:pt x="1488796" y="527380"/>
                  <a:pt x="1477366" y="531495"/>
                </a:cubicBezTo>
                <a:cubicBezTo>
                  <a:pt x="1465936" y="535610"/>
                  <a:pt x="1455420" y="537667"/>
                  <a:pt x="1445819" y="537667"/>
                </a:cubicBezTo>
                <a:cubicBezTo>
                  <a:pt x="1438047" y="537667"/>
                  <a:pt x="1431532" y="536296"/>
                  <a:pt x="1426274" y="533552"/>
                </a:cubicBezTo>
                <a:cubicBezTo>
                  <a:pt x="1421016" y="530809"/>
                  <a:pt x="1416672" y="527723"/>
                  <a:pt x="1413244" y="524294"/>
                </a:cubicBezTo>
                <a:cubicBezTo>
                  <a:pt x="1409815" y="520865"/>
                  <a:pt x="1406957" y="517665"/>
                  <a:pt x="1404671" y="514693"/>
                </a:cubicBezTo>
                <a:cubicBezTo>
                  <a:pt x="1402385" y="511721"/>
                  <a:pt x="1400328" y="510235"/>
                  <a:pt x="1398499" y="510235"/>
                </a:cubicBezTo>
                <a:cubicBezTo>
                  <a:pt x="1396213" y="510235"/>
                  <a:pt x="1392327" y="511607"/>
                  <a:pt x="1386840" y="514350"/>
                </a:cubicBezTo>
                <a:cubicBezTo>
                  <a:pt x="1381354" y="517093"/>
                  <a:pt x="1374267" y="520065"/>
                  <a:pt x="1365581" y="523265"/>
                </a:cubicBezTo>
                <a:cubicBezTo>
                  <a:pt x="1356894" y="526466"/>
                  <a:pt x="1347064" y="529438"/>
                  <a:pt x="1336091" y="532181"/>
                </a:cubicBezTo>
                <a:cubicBezTo>
                  <a:pt x="1325118" y="534924"/>
                  <a:pt x="1313460" y="536296"/>
                  <a:pt x="1301115" y="536296"/>
                </a:cubicBezTo>
                <a:cubicBezTo>
                  <a:pt x="1265454" y="536296"/>
                  <a:pt x="1238593" y="527723"/>
                  <a:pt x="1220534" y="510578"/>
                </a:cubicBezTo>
                <a:cubicBezTo>
                  <a:pt x="1202474" y="493433"/>
                  <a:pt x="1193445" y="472516"/>
                  <a:pt x="1193445" y="447827"/>
                </a:cubicBezTo>
                <a:cubicBezTo>
                  <a:pt x="1193445" y="425425"/>
                  <a:pt x="1198360" y="406679"/>
                  <a:pt x="1208189" y="391592"/>
                </a:cubicBezTo>
                <a:cubicBezTo>
                  <a:pt x="1218019" y="376504"/>
                  <a:pt x="1230478" y="364045"/>
                  <a:pt x="1245565" y="354216"/>
                </a:cubicBezTo>
                <a:cubicBezTo>
                  <a:pt x="1260653" y="344386"/>
                  <a:pt x="1276769" y="336613"/>
                  <a:pt x="1293914" y="330898"/>
                </a:cubicBezTo>
                <a:cubicBezTo>
                  <a:pt x="1311059" y="325183"/>
                  <a:pt x="1327176" y="320154"/>
                  <a:pt x="1342263" y="315811"/>
                </a:cubicBezTo>
                <a:cubicBezTo>
                  <a:pt x="1357351" y="311467"/>
                  <a:pt x="1369810" y="307238"/>
                  <a:pt x="1379639" y="303124"/>
                </a:cubicBezTo>
                <a:cubicBezTo>
                  <a:pt x="1389469" y="299009"/>
                  <a:pt x="1394384" y="293751"/>
                  <a:pt x="1394384" y="287350"/>
                </a:cubicBezTo>
                <a:cubicBezTo>
                  <a:pt x="1394384" y="283693"/>
                  <a:pt x="1392670" y="280378"/>
                  <a:pt x="1389241" y="277406"/>
                </a:cubicBezTo>
                <a:cubicBezTo>
                  <a:pt x="1385811" y="274434"/>
                  <a:pt x="1380440" y="272948"/>
                  <a:pt x="1373124" y="272948"/>
                </a:cubicBezTo>
                <a:cubicBezTo>
                  <a:pt x="1358037" y="272948"/>
                  <a:pt x="1343978" y="275463"/>
                  <a:pt x="1330947" y="280492"/>
                </a:cubicBezTo>
                <a:cubicBezTo>
                  <a:pt x="1317917" y="285521"/>
                  <a:pt x="1306030" y="291122"/>
                  <a:pt x="1295286" y="297294"/>
                </a:cubicBezTo>
                <a:cubicBezTo>
                  <a:pt x="1284542" y="303466"/>
                  <a:pt x="1275169" y="309067"/>
                  <a:pt x="1267168" y="314096"/>
                </a:cubicBezTo>
                <a:cubicBezTo>
                  <a:pt x="1259167" y="319126"/>
                  <a:pt x="1252424" y="321640"/>
                  <a:pt x="1246937" y="321640"/>
                </a:cubicBezTo>
                <a:cubicBezTo>
                  <a:pt x="1237793" y="321640"/>
                  <a:pt x="1231621" y="316725"/>
                  <a:pt x="1228421" y="306895"/>
                </a:cubicBezTo>
                <a:cubicBezTo>
                  <a:pt x="1225220" y="297066"/>
                  <a:pt x="1223620" y="286436"/>
                  <a:pt x="1223620" y="275006"/>
                </a:cubicBezTo>
                <a:cubicBezTo>
                  <a:pt x="1223620" y="267233"/>
                  <a:pt x="1224077" y="259918"/>
                  <a:pt x="1224992" y="253060"/>
                </a:cubicBezTo>
                <a:cubicBezTo>
                  <a:pt x="1225906" y="246202"/>
                  <a:pt x="1227506" y="240944"/>
                  <a:pt x="1229792" y="237287"/>
                </a:cubicBezTo>
                <a:cubicBezTo>
                  <a:pt x="1233907" y="228600"/>
                  <a:pt x="1240879" y="220256"/>
                  <a:pt x="1250709" y="212255"/>
                </a:cubicBezTo>
                <a:cubicBezTo>
                  <a:pt x="1260539" y="204254"/>
                  <a:pt x="1272769" y="197282"/>
                  <a:pt x="1287399" y="191338"/>
                </a:cubicBezTo>
                <a:cubicBezTo>
                  <a:pt x="1302030" y="185395"/>
                  <a:pt x="1318832" y="180594"/>
                  <a:pt x="1337806" y="176936"/>
                </a:cubicBezTo>
                <a:cubicBezTo>
                  <a:pt x="1356779" y="173279"/>
                  <a:pt x="1377239" y="171450"/>
                  <a:pt x="1399185" y="171450"/>
                </a:cubicBezTo>
                <a:close/>
                <a:moveTo>
                  <a:pt x="5052212" y="99441"/>
                </a:moveTo>
                <a:cubicBezTo>
                  <a:pt x="5071415" y="99441"/>
                  <a:pt x="5087074" y="105499"/>
                  <a:pt x="5099189" y="117615"/>
                </a:cubicBezTo>
                <a:cubicBezTo>
                  <a:pt x="5111305" y="129730"/>
                  <a:pt x="5117363" y="144704"/>
                  <a:pt x="5117363" y="162535"/>
                </a:cubicBezTo>
                <a:cubicBezTo>
                  <a:pt x="5117363" y="174879"/>
                  <a:pt x="5115077" y="185852"/>
                  <a:pt x="5110506" y="195453"/>
                </a:cubicBezTo>
                <a:cubicBezTo>
                  <a:pt x="5105933" y="205054"/>
                  <a:pt x="5100904" y="213284"/>
                  <a:pt x="5095417" y="220142"/>
                </a:cubicBezTo>
                <a:cubicBezTo>
                  <a:pt x="5089931" y="227000"/>
                  <a:pt x="5084902" y="232829"/>
                  <a:pt x="5080330" y="237630"/>
                </a:cubicBezTo>
                <a:cubicBezTo>
                  <a:pt x="5075758" y="242430"/>
                  <a:pt x="5073472" y="246431"/>
                  <a:pt x="5073472" y="249631"/>
                </a:cubicBezTo>
                <a:cubicBezTo>
                  <a:pt x="5077587" y="255575"/>
                  <a:pt x="5081474" y="262661"/>
                  <a:pt x="5085131" y="270891"/>
                </a:cubicBezTo>
                <a:cubicBezTo>
                  <a:pt x="5088331" y="277749"/>
                  <a:pt x="5091189" y="286093"/>
                  <a:pt x="5093703" y="295923"/>
                </a:cubicBezTo>
                <a:cubicBezTo>
                  <a:pt x="5096218" y="305752"/>
                  <a:pt x="5097475" y="316611"/>
                  <a:pt x="5097475" y="328498"/>
                </a:cubicBezTo>
                <a:cubicBezTo>
                  <a:pt x="5097475" y="353644"/>
                  <a:pt x="5092446" y="375590"/>
                  <a:pt x="5082387" y="394335"/>
                </a:cubicBezTo>
                <a:cubicBezTo>
                  <a:pt x="5072329" y="413080"/>
                  <a:pt x="5058613" y="428625"/>
                  <a:pt x="5041239" y="440969"/>
                </a:cubicBezTo>
                <a:cubicBezTo>
                  <a:pt x="5023866" y="453314"/>
                  <a:pt x="5003406" y="462458"/>
                  <a:pt x="4979861" y="468401"/>
                </a:cubicBezTo>
                <a:cubicBezTo>
                  <a:pt x="4956315" y="474345"/>
                  <a:pt x="4931054" y="477317"/>
                  <a:pt x="4904080" y="477317"/>
                </a:cubicBezTo>
                <a:cubicBezTo>
                  <a:pt x="4897679" y="477317"/>
                  <a:pt x="4892307" y="479717"/>
                  <a:pt x="4887963" y="484518"/>
                </a:cubicBezTo>
                <a:cubicBezTo>
                  <a:pt x="4883620" y="489318"/>
                  <a:pt x="4881448" y="494690"/>
                  <a:pt x="4881448" y="500634"/>
                </a:cubicBezTo>
                <a:cubicBezTo>
                  <a:pt x="4881448" y="513436"/>
                  <a:pt x="4890135" y="519836"/>
                  <a:pt x="4907509" y="519836"/>
                </a:cubicBezTo>
                <a:cubicBezTo>
                  <a:pt x="4920310" y="519836"/>
                  <a:pt x="4936770" y="517550"/>
                  <a:pt x="4956886" y="512978"/>
                </a:cubicBezTo>
                <a:cubicBezTo>
                  <a:pt x="4977003" y="508406"/>
                  <a:pt x="4999406" y="506120"/>
                  <a:pt x="5024095" y="506120"/>
                </a:cubicBezTo>
                <a:cubicBezTo>
                  <a:pt x="5037811" y="506120"/>
                  <a:pt x="5050155" y="508521"/>
                  <a:pt x="5061128" y="513321"/>
                </a:cubicBezTo>
                <a:cubicBezTo>
                  <a:pt x="5072100" y="518122"/>
                  <a:pt x="5081245" y="524637"/>
                  <a:pt x="5088560" y="532867"/>
                </a:cubicBezTo>
                <a:cubicBezTo>
                  <a:pt x="5095875" y="541096"/>
                  <a:pt x="5101476" y="550697"/>
                  <a:pt x="5105362" y="561670"/>
                </a:cubicBezTo>
                <a:lnTo>
                  <a:pt x="5107629" y="575005"/>
                </a:lnTo>
                <a:lnTo>
                  <a:pt x="5838825" y="575005"/>
                </a:lnTo>
                <a:lnTo>
                  <a:pt x="5838825" y="613105"/>
                </a:lnTo>
                <a:lnTo>
                  <a:pt x="5106949" y="613105"/>
                </a:lnTo>
                <a:lnTo>
                  <a:pt x="5094732" y="662483"/>
                </a:lnTo>
                <a:cubicBezTo>
                  <a:pt x="5083759" y="683971"/>
                  <a:pt x="5068100" y="702945"/>
                  <a:pt x="5047755" y="719404"/>
                </a:cubicBezTo>
                <a:cubicBezTo>
                  <a:pt x="5027409" y="735863"/>
                  <a:pt x="5002949" y="749122"/>
                  <a:pt x="4974374" y="759181"/>
                </a:cubicBezTo>
                <a:cubicBezTo>
                  <a:pt x="4945799" y="769239"/>
                  <a:pt x="4914138" y="774268"/>
                  <a:pt x="4879391" y="774268"/>
                </a:cubicBezTo>
                <a:cubicBezTo>
                  <a:pt x="4856073" y="774268"/>
                  <a:pt x="4835614" y="771982"/>
                  <a:pt x="4818012" y="767410"/>
                </a:cubicBezTo>
                <a:cubicBezTo>
                  <a:pt x="4800410" y="762838"/>
                  <a:pt x="4785779" y="756437"/>
                  <a:pt x="4774121" y="748208"/>
                </a:cubicBezTo>
                <a:cubicBezTo>
                  <a:pt x="4762462" y="739978"/>
                  <a:pt x="4753661" y="730263"/>
                  <a:pt x="4747717" y="719061"/>
                </a:cubicBezTo>
                <a:cubicBezTo>
                  <a:pt x="4741774" y="707860"/>
                  <a:pt x="4738802" y="695858"/>
                  <a:pt x="4738802" y="683057"/>
                </a:cubicBezTo>
                <a:cubicBezTo>
                  <a:pt x="4738802" y="670712"/>
                  <a:pt x="4741431" y="659625"/>
                  <a:pt x="4746689" y="649795"/>
                </a:cubicBezTo>
                <a:cubicBezTo>
                  <a:pt x="4751947" y="639966"/>
                  <a:pt x="4757661" y="631393"/>
                  <a:pt x="4763834" y="624078"/>
                </a:cubicBezTo>
                <a:lnTo>
                  <a:pt x="4773994" y="613105"/>
                </a:lnTo>
                <a:lnTo>
                  <a:pt x="4379119" y="613105"/>
                </a:lnTo>
                <a:lnTo>
                  <a:pt x="2919413" y="613105"/>
                </a:lnTo>
                <a:lnTo>
                  <a:pt x="1459706" y="613105"/>
                </a:lnTo>
                <a:lnTo>
                  <a:pt x="0" y="613105"/>
                </a:lnTo>
                <a:lnTo>
                  <a:pt x="0" y="575005"/>
                </a:lnTo>
                <a:lnTo>
                  <a:pt x="1459706" y="575005"/>
                </a:lnTo>
                <a:lnTo>
                  <a:pt x="2919413" y="575005"/>
                </a:lnTo>
                <a:lnTo>
                  <a:pt x="4379119" y="575005"/>
                </a:lnTo>
                <a:lnTo>
                  <a:pt x="4770974" y="575005"/>
                </a:lnTo>
                <a:lnTo>
                  <a:pt x="4765891" y="570586"/>
                </a:lnTo>
                <a:cubicBezTo>
                  <a:pt x="4760176" y="565099"/>
                  <a:pt x="4754918" y="558470"/>
                  <a:pt x="4750118" y="550697"/>
                </a:cubicBezTo>
                <a:cubicBezTo>
                  <a:pt x="4745317" y="542925"/>
                  <a:pt x="4742917" y="533781"/>
                  <a:pt x="4742917" y="523265"/>
                </a:cubicBezTo>
                <a:cubicBezTo>
                  <a:pt x="4742917" y="509549"/>
                  <a:pt x="4746575" y="498119"/>
                  <a:pt x="4753889" y="488975"/>
                </a:cubicBezTo>
                <a:cubicBezTo>
                  <a:pt x="4761205" y="479831"/>
                  <a:pt x="4769206" y="472402"/>
                  <a:pt x="4777893" y="466687"/>
                </a:cubicBezTo>
                <a:cubicBezTo>
                  <a:pt x="4786579" y="460972"/>
                  <a:pt x="4794695" y="456971"/>
                  <a:pt x="4802238" y="454685"/>
                </a:cubicBezTo>
                <a:cubicBezTo>
                  <a:pt x="4809782" y="452399"/>
                  <a:pt x="4813554" y="451256"/>
                  <a:pt x="4813554" y="451256"/>
                </a:cubicBezTo>
                <a:cubicBezTo>
                  <a:pt x="4805324" y="446684"/>
                  <a:pt x="4796867" y="440512"/>
                  <a:pt x="4788179" y="432740"/>
                </a:cubicBezTo>
                <a:cubicBezTo>
                  <a:pt x="4779493" y="424967"/>
                  <a:pt x="4771606" y="415938"/>
                  <a:pt x="4764519" y="405651"/>
                </a:cubicBezTo>
                <a:cubicBezTo>
                  <a:pt x="4757433" y="395364"/>
                  <a:pt x="4751718" y="383705"/>
                  <a:pt x="4747374" y="370675"/>
                </a:cubicBezTo>
                <a:cubicBezTo>
                  <a:pt x="4743031" y="357645"/>
                  <a:pt x="4740859" y="343357"/>
                  <a:pt x="4740859" y="327812"/>
                </a:cubicBezTo>
                <a:cubicBezTo>
                  <a:pt x="4740859" y="307238"/>
                  <a:pt x="4744860" y="287807"/>
                  <a:pt x="4752861" y="269519"/>
                </a:cubicBezTo>
                <a:cubicBezTo>
                  <a:pt x="4760862" y="251231"/>
                  <a:pt x="4771949" y="235229"/>
                  <a:pt x="4786122" y="221513"/>
                </a:cubicBezTo>
                <a:cubicBezTo>
                  <a:pt x="4800295" y="207797"/>
                  <a:pt x="4817212" y="197053"/>
                  <a:pt x="4836871" y="189281"/>
                </a:cubicBezTo>
                <a:cubicBezTo>
                  <a:pt x="4856531" y="181508"/>
                  <a:pt x="4877791" y="177622"/>
                  <a:pt x="4900650" y="177622"/>
                </a:cubicBezTo>
                <a:cubicBezTo>
                  <a:pt x="4917110" y="177622"/>
                  <a:pt x="4931054" y="178765"/>
                  <a:pt x="4942484" y="181051"/>
                </a:cubicBezTo>
                <a:cubicBezTo>
                  <a:pt x="4953914" y="183337"/>
                  <a:pt x="4963401" y="185966"/>
                  <a:pt x="4970945" y="188938"/>
                </a:cubicBezTo>
                <a:cubicBezTo>
                  <a:pt x="4978489" y="191910"/>
                  <a:pt x="4984661" y="194539"/>
                  <a:pt x="4989462" y="196825"/>
                </a:cubicBezTo>
                <a:cubicBezTo>
                  <a:pt x="4994262" y="199111"/>
                  <a:pt x="4998263" y="200254"/>
                  <a:pt x="5001463" y="200254"/>
                </a:cubicBezTo>
                <a:cubicBezTo>
                  <a:pt x="5006950" y="200254"/>
                  <a:pt x="5009692" y="198425"/>
                  <a:pt x="5009692" y="194767"/>
                </a:cubicBezTo>
                <a:cubicBezTo>
                  <a:pt x="5009692" y="193396"/>
                  <a:pt x="5008664" y="191338"/>
                  <a:pt x="5006607" y="188595"/>
                </a:cubicBezTo>
                <a:cubicBezTo>
                  <a:pt x="5004549" y="185852"/>
                  <a:pt x="5002378" y="182651"/>
                  <a:pt x="5000091" y="178994"/>
                </a:cubicBezTo>
                <a:cubicBezTo>
                  <a:pt x="4997805" y="175336"/>
                  <a:pt x="4995634" y="171107"/>
                  <a:pt x="4993577" y="166306"/>
                </a:cubicBezTo>
                <a:cubicBezTo>
                  <a:pt x="4991519" y="161506"/>
                  <a:pt x="4990490" y="155905"/>
                  <a:pt x="4990490" y="149504"/>
                </a:cubicBezTo>
                <a:cubicBezTo>
                  <a:pt x="4990490" y="135788"/>
                  <a:pt x="4995863" y="124015"/>
                  <a:pt x="5006607" y="114186"/>
                </a:cubicBezTo>
                <a:cubicBezTo>
                  <a:pt x="5017351" y="104356"/>
                  <a:pt x="5032553" y="99441"/>
                  <a:pt x="5052212" y="99441"/>
                </a:cubicBezTo>
                <a:close/>
                <a:moveTo>
                  <a:pt x="210541" y="51435"/>
                </a:moveTo>
                <a:cubicBezTo>
                  <a:pt x="234315" y="51435"/>
                  <a:pt x="255689" y="54750"/>
                  <a:pt x="274663" y="61379"/>
                </a:cubicBezTo>
                <a:cubicBezTo>
                  <a:pt x="293637" y="68008"/>
                  <a:pt x="309639" y="77152"/>
                  <a:pt x="322669" y="88811"/>
                </a:cubicBezTo>
                <a:cubicBezTo>
                  <a:pt x="335699" y="100470"/>
                  <a:pt x="345758" y="114300"/>
                  <a:pt x="352844" y="130302"/>
                </a:cubicBezTo>
                <a:cubicBezTo>
                  <a:pt x="359931" y="146304"/>
                  <a:pt x="363474" y="163906"/>
                  <a:pt x="363474" y="183109"/>
                </a:cubicBezTo>
                <a:cubicBezTo>
                  <a:pt x="363474" y="204597"/>
                  <a:pt x="360502" y="224599"/>
                  <a:pt x="354559" y="243116"/>
                </a:cubicBezTo>
                <a:cubicBezTo>
                  <a:pt x="348615" y="261633"/>
                  <a:pt x="341071" y="278549"/>
                  <a:pt x="331927" y="293865"/>
                </a:cubicBezTo>
                <a:cubicBezTo>
                  <a:pt x="322783" y="309181"/>
                  <a:pt x="313068" y="323012"/>
                  <a:pt x="302781" y="335356"/>
                </a:cubicBezTo>
                <a:cubicBezTo>
                  <a:pt x="292494" y="347701"/>
                  <a:pt x="282778" y="358330"/>
                  <a:pt x="273634" y="367246"/>
                </a:cubicBezTo>
                <a:cubicBezTo>
                  <a:pt x="264490" y="376161"/>
                  <a:pt x="256947" y="383134"/>
                  <a:pt x="251003" y="388163"/>
                </a:cubicBezTo>
                <a:cubicBezTo>
                  <a:pt x="245059" y="393192"/>
                  <a:pt x="242088" y="396164"/>
                  <a:pt x="242088" y="397078"/>
                </a:cubicBezTo>
                <a:cubicBezTo>
                  <a:pt x="242088" y="399821"/>
                  <a:pt x="243345" y="401536"/>
                  <a:pt x="245860" y="402222"/>
                </a:cubicBezTo>
                <a:cubicBezTo>
                  <a:pt x="248374" y="402907"/>
                  <a:pt x="252146" y="403250"/>
                  <a:pt x="257175" y="403250"/>
                </a:cubicBezTo>
                <a:cubicBezTo>
                  <a:pt x="275006" y="403250"/>
                  <a:pt x="290665" y="401307"/>
                  <a:pt x="304153" y="397421"/>
                </a:cubicBezTo>
                <a:cubicBezTo>
                  <a:pt x="317640" y="393535"/>
                  <a:pt x="329299" y="389306"/>
                  <a:pt x="339128" y="384734"/>
                </a:cubicBezTo>
                <a:cubicBezTo>
                  <a:pt x="348958" y="380162"/>
                  <a:pt x="357188" y="375933"/>
                  <a:pt x="363817" y="372046"/>
                </a:cubicBezTo>
                <a:cubicBezTo>
                  <a:pt x="370447" y="368160"/>
                  <a:pt x="375590" y="366217"/>
                  <a:pt x="379248" y="366217"/>
                </a:cubicBezTo>
                <a:cubicBezTo>
                  <a:pt x="387020" y="366217"/>
                  <a:pt x="392278" y="368389"/>
                  <a:pt x="395021" y="372732"/>
                </a:cubicBezTo>
                <a:cubicBezTo>
                  <a:pt x="397764" y="377076"/>
                  <a:pt x="399136" y="383134"/>
                  <a:pt x="399136" y="390906"/>
                </a:cubicBezTo>
                <a:cubicBezTo>
                  <a:pt x="399136" y="401422"/>
                  <a:pt x="396393" y="414680"/>
                  <a:pt x="390906" y="430682"/>
                </a:cubicBezTo>
                <a:cubicBezTo>
                  <a:pt x="385420" y="446684"/>
                  <a:pt x="377419" y="462229"/>
                  <a:pt x="366903" y="477317"/>
                </a:cubicBezTo>
                <a:cubicBezTo>
                  <a:pt x="356388" y="492404"/>
                  <a:pt x="343586" y="505435"/>
                  <a:pt x="328498" y="516407"/>
                </a:cubicBezTo>
                <a:cubicBezTo>
                  <a:pt x="313411" y="527380"/>
                  <a:pt x="296266" y="532867"/>
                  <a:pt x="277064" y="532867"/>
                </a:cubicBezTo>
                <a:cubicBezTo>
                  <a:pt x="258318" y="532867"/>
                  <a:pt x="243002" y="531838"/>
                  <a:pt x="231115" y="529780"/>
                </a:cubicBezTo>
                <a:cubicBezTo>
                  <a:pt x="219228" y="527723"/>
                  <a:pt x="208941" y="525437"/>
                  <a:pt x="200254" y="522922"/>
                </a:cubicBezTo>
                <a:cubicBezTo>
                  <a:pt x="191567" y="520408"/>
                  <a:pt x="183452" y="518122"/>
                  <a:pt x="175908" y="516064"/>
                </a:cubicBezTo>
                <a:cubicBezTo>
                  <a:pt x="168364" y="514007"/>
                  <a:pt x="159563" y="512978"/>
                  <a:pt x="149505" y="512978"/>
                </a:cubicBezTo>
                <a:cubicBezTo>
                  <a:pt x="138989" y="512978"/>
                  <a:pt x="130074" y="514350"/>
                  <a:pt x="122758" y="517093"/>
                </a:cubicBezTo>
                <a:cubicBezTo>
                  <a:pt x="115443" y="519836"/>
                  <a:pt x="108928" y="522808"/>
                  <a:pt x="103213" y="526009"/>
                </a:cubicBezTo>
                <a:cubicBezTo>
                  <a:pt x="97498" y="529209"/>
                  <a:pt x="92583" y="532181"/>
                  <a:pt x="88468" y="534924"/>
                </a:cubicBezTo>
                <a:cubicBezTo>
                  <a:pt x="84354" y="537667"/>
                  <a:pt x="80239" y="539039"/>
                  <a:pt x="76124" y="539039"/>
                </a:cubicBezTo>
                <a:cubicBezTo>
                  <a:pt x="72009" y="539039"/>
                  <a:pt x="67323" y="535724"/>
                  <a:pt x="62065" y="529095"/>
                </a:cubicBezTo>
                <a:cubicBezTo>
                  <a:pt x="56807" y="522465"/>
                  <a:pt x="51778" y="514236"/>
                  <a:pt x="46978" y="504406"/>
                </a:cubicBezTo>
                <a:cubicBezTo>
                  <a:pt x="42177" y="494576"/>
                  <a:pt x="38176" y="483946"/>
                  <a:pt x="34976" y="472516"/>
                </a:cubicBezTo>
                <a:cubicBezTo>
                  <a:pt x="31776" y="461086"/>
                  <a:pt x="30175" y="450571"/>
                  <a:pt x="30175" y="440969"/>
                </a:cubicBezTo>
                <a:cubicBezTo>
                  <a:pt x="30175" y="429082"/>
                  <a:pt x="35890" y="417538"/>
                  <a:pt x="47320" y="406336"/>
                </a:cubicBezTo>
                <a:cubicBezTo>
                  <a:pt x="58750" y="395135"/>
                  <a:pt x="72238" y="383591"/>
                  <a:pt x="87783" y="371704"/>
                </a:cubicBezTo>
                <a:cubicBezTo>
                  <a:pt x="95555" y="365760"/>
                  <a:pt x="106185" y="358445"/>
                  <a:pt x="119672" y="349758"/>
                </a:cubicBezTo>
                <a:cubicBezTo>
                  <a:pt x="133160" y="341071"/>
                  <a:pt x="146419" y="330670"/>
                  <a:pt x="159449" y="318554"/>
                </a:cubicBezTo>
                <a:cubicBezTo>
                  <a:pt x="172479" y="306438"/>
                  <a:pt x="183795" y="292951"/>
                  <a:pt x="193396" y="278092"/>
                </a:cubicBezTo>
                <a:cubicBezTo>
                  <a:pt x="202997" y="263233"/>
                  <a:pt x="207798" y="246659"/>
                  <a:pt x="207798" y="228371"/>
                </a:cubicBezTo>
                <a:cubicBezTo>
                  <a:pt x="207798" y="218770"/>
                  <a:pt x="205854" y="211455"/>
                  <a:pt x="201969" y="206426"/>
                </a:cubicBezTo>
                <a:cubicBezTo>
                  <a:pt x="198082" y="201397"/>
                  <a:pt x="191110" y="198882"/>
                  <a:pt x="181051" y="198882"/>
                </a:cubicBezTo>
                <a:cubicBezTo>
                  <a:pt x="173279" y="198882"/>
                  <a:pt x="166421" y="203568"/>
                  <a:pt x="160477" y="212941"/>
                </a:cubicBezTo>
                <a:cubicBezTo>
                  <a:pt x="154534" y="222313"/>
                  <a:pt x="149047" y="232486"/>
                  <a:pt x="144018" y="243459"/>
                </a:cubicBezTo>
                <a:cubicBezTo>
                  <a:pt x="138989" y="254432"/>
                  <a:pt x="134303" y="264604"/>
                  <a:pt x="129959" y="273977"/>
                </a:cubicBezTo>
                <a:cubicBezTo>
                  <a:pt x="125616" y="283350"/>
                  <a:pt x="121158" y="288036"/>
                  <a:pt x="116586" y="288036"/>
                </a:cubicBezTo>
                <a:cubicBezTo>
                  <a:pt x="109728" y="288036"/>
                  <a:pt x="100927" y="285178"/>
                  <a:pt x="90183" y="279463"/>
                </a:cubicBezTo>
                <a:cubicBezTo>
                  <a:pt x="79439" y="273748"/>
                  <a:pt x="69038" y="266548"/>
                  <a:pt x="58979" y="257861"/>
                </a:cubicBezTo>
                <a:cubicBezTo>
                  <a:pt x="48921" y="249174"/>
                  <a:pt x="40234" y="239687"/>
                  <a:pt x="32919" y="229400"/>
                </a:cubicBezTo>
                <a:cubicBezTo>
                  <a:pt x="25603" y="219113"/>
                  <a:pt x="21946" y="209169"/>
                  <a:pt x="21946" y="199568"/>
                </a:cubicBezTo>
                <a:cubicBezTo>
                  <a:pt x="21946" y="189509"/>
                  <a:pt x="26289" y="176022"/>
                  <a:pt x="34976" y="159106"/>
                </a:cubicBezTo>
                <a:cubicBezTo>
                  <a:pt x="43663" y="142189"/>
                  <a:pt x="56122" y="125844"/>
                  <a:pt x="72352" y="110071"/>
                </a:cubicBezTo>
                <a:cubicBezTo>
                  <a:pt x="88583" y="94297"/>
                  <a:pt x="108357" y="80581"/>
                  <a:pt x="131674" y="68923"/>
                </a:cubicBezTo>
                <a:cubicBezTo>
                  <a:pt x="154991" y="57264"/>
                  <a:pt x="181280" y="51435"/>
                  <a:pt x="210541" y="51435"/>
                </a:cubicBezTo>
                <a:close/>
                <a:moveTo>
                  <a:pt x="3861511" y="11659"/>
                </a:moveTo>
                <a:cubicBezTo>
                  <a:pt x="3891230" y="11659"/>
                  <a:pt x="3906088" y="29032"/>
                  <a:pt x="3906088" y="63779"/>
                </a:cubicBezTo>
                <a:cubicBezTo>
                  <a:pt x="3906088" y="80239"/>
                  <a:pt x="3905059" y="99669"/>
                  <a:pt x="3903002" y="122072"/>
                </a:cubicBezTo>
                <a:cubicBezTo>
                  <a:pt x="3900945" y="144475"/>
                  <a:pt x="3898544" y="169050"/>
                  <a:pt x="3895801" y="195796"/>
                </a:cubicBezTo>
                <a:cubicBezTo>
                  <a:pt x="3893058" y="222542"/>
                  <a:pt x="3890658" y="251231"/>
                  <a:pt x="3888600" y="281864"/>
                </a:cubicBezTo>
                <a:cubicBezTo>
                  <a:pt x="3886543" y="312496"/>
                  <a:pt x="3885514" y="344500"/>
                  <a:pt x="3885514" y="377876"/>
                </a:cubicBezTo>
                <a:cubicBezTo>
                  <a:pt x="3885514" y="389306"/>
                  <a:pt x="3886772" y="399593"/>
                  <a:pt x="3889286" y="408737"/>
                </a:cubicBezTo>
                <a:cubicBezTo>
                  <a:pt x="3891801" y="417881"/>
                  <a:pt x="3894658" y="426225"/>
                  <a:pt x="3897859" y="433768"/>
                </a:cubicBezTo>
                <a:cubicBezTo>
                  <a:pt x="3901059" y="441312"/>
                  <a:pt x="3903917" y="448399"/>
                  <a:pt x="3906431" y="455028"/>
                </a:cubicBezTo>
                <a:cubicBezTo>
                  <a:pt x="3908946" y="461658"/>
                  <a:pt x="3910203" y="468401"/>
                  <a:pt x="3910203" y="475259"/>
                </a:cubicBezTo>
                <a:cubicBezTo>
                  <a:pt x="3910203" y="482117"/>
                  <a:pt x="3907346" y="489547"/>
                  <a:pt x="3901631" y="497548"/>
                </a:cubicBezTo>
                <a:cubicBezTo>
                  <a:pt x="3895916" y="505549"/>
                  <a:pt x="3887572" y="512978"/>
                  <a:pt x="3876599" y="519836"/>
                </a:cubicBezTo>
                <a:cubicBezTo>
                  <a:pt x="3865626" y="526694"/>
                  <a:pt x="3852367" y="532409"/>
                  <a:pt x="3836822" y="536981"/>
                </a:cubicBezTo>
                <a:cubicBezTo>
                  <a:pt x="3821278" y="541553"/>
                  <a:pt x="3803676" y="543839"/>
                  <a:pt x="3784016" y="543839"/>
                </a:cubicBezTo>
                <a:cubicBezTo>
                  <a:pt x="3753841" y="543839"/>
                  <a:pt x="3738753" y="529895"/>
                  <a:pt x="3738753" y="502006"/>
                </a:cubicBezTo>
                <a:cubicBezTo>
                  <a:pt x="3738753" y="477774"/>
                  <a:pt x="3741039" y="448285"/>
                  <a:pt x="3745611" y="413537"/>
                </a:cubicBezTo>
                <a:cubicBezTo>
                  <a:pt x="3750183" y="378790"/>
                  <a:pt x="3752469" y="340843"/>
                  <a:pt x="3752469" y="299695"/>
                </a:cubicBezTo>
                <a:cubicBezTo>
                  <a:pt x="3752469" y="274549"/>
                  <a:pt x="3751326" y="251117"/>
                  <a:pt x="3749040" y="229400"/>
                </a:cubicBezTo>
                <a:cubicBezTo>
                  <a:pt x="3746754" y="207683"/>
                  <a:pt x="3744125" y="187909"/>
                  <a:pt x="3741154" y="170078"/>
                </a:cubicBezTo>
                <a:cubicBezTo>
                  <a:pt x="3738182" y="152248"/>
                  <a:pt x="3735553" y="136588"/>
                  <a:pt x="3733267" y="123101"/>
                </a:cubicBezTo>
                <a:cubicBezTo>
                  <a:pt x="3730981" y="109614"/>
                  <a:pt x="3729838" y="98298"/>
                  <a:pt x="3729838" y="89154"/>
                </a:cubicBezTo>
                <a:cubicBezTo>
                  <a:pt x="3729838" y="80467"/>
                  <a:pt x="3734067" y="71437"/>
                  <a:pt x="3742525" y="62065"/>
                </a:cubicBezTo>
                <a:cubicBezTo>
                  <a:pt x="3750983" y="52692"/>
                  <a:pt x="3761727" y="44348"/>
                  <a:pt x="3774758" y="37033"/>
                </a:cubicBezTo>
                <a:cubicBezTo>
                  <a:pt x="3787788" y="29718"/>
                  <a:pt x="3801961" y="23660"/>
                  <a:pt x="3817277" y="18859"/>
                </a:cubicBezTo>
                <a:cubicBezTo>
                  <a:pt x="3832594" y="14059"/>
                  <a:pt x="3847338" y="11659"/>
                  <a:pt x="3861511" y="11659"/>
                </a:cubicBezTo>
                <a:close/>
                <a:moveTo>
                  <a:pt x="3651962" y="11659"/>
                </a:moveTo>
                <a:cubicBezTo>
                  <a:pt x="3681679" y="11659"/>
                  <a:pt x="3696539" y="29032"/>
                  <a:pt x="3696539" y="63779"/>
                </a:cubicBezTo>
                <a:cubicBezTo>
                  <a:pt x="3696539" y="80239"/>
                  <a:pt x="3695510" y="99669"/>
                  <a:pt x="3693452" y="122072"/>
                </a:cubicBezTo>
                <a:cubicBezTo>
                  <a:pt x="3691395" y="144475"/>
                  <a:pt x="3688995" y="169050"/>
                  <a:pt x="3686252" y="195796"/>
                </a:cubicBezTo>
                <a:cubicBezTo>
                  <a:pt x="3683508" y="222542"/>
                  <a:pt x="3681108" y="251231"/>
                  <a:pt x="3679051" y="281864"/>
                </a:cubicBezTo>
                <a:cubicBezTo>
                  <a:pt x="3676993" y="312496"/>
                  <a:pt x="3675964" y="344500"/>
                  <a:pt x="3675964" y="377876"/>
                </a:cubicBezTo>
                <a:cubicBezTo>
                  <a:pt x="3675964" y="389306"/>
                  <a:pt x="3677222" y="399593"/>
                  <a:pt x="3679736" y="408737"/>
                </a:cubicBezTo>
                <a:cubicBezTo>
                  <a:pt x="3682251" y="417881"/>
                  <a:pt x="3685108" y="426225"/>
                  <a:pt x="3688309" y="433768"/>
                </a:cubicBezTo>
                <a:cubicBezTo>
                  <a:pt x="3691509" y="441312"/>
                  <a:pt x="3694367" y="448399"/>
                  <a:pt x="3696882" y="455028"/>
                </a:cubicBezTo>
                <a:cubicBezTo>
                  <a:pt x="3699396" y="461658"/>
                  <a:pt x="3700653" y="468401"/>
                  <a:pt x="3700653" y="475259"/>
                </a:cubicBezTo>
                <a:cubicBezTo>
                  <a:pt x="3700653" y="482117"/>
                  <a:pt x="3697796" y="489547"/>
                  <a:pt x="3692081" y="497548"/>
                </a:cubicBezTo>
                <a:cubicBezTo>
                  <a:pt x="3686366" y="505549"/>
                  <a:pt x="3678022" y="512978"/>
                  <a:pt x="3667049" y="519836"/>
                </a:cubicBezTo>
                <a:cubicBezTo>
                  <a:pt x="3656076" y="526694"/>
                  <a:pt x="3642817" y="532409"/>
                  <a:pt x="3627273" y="536981"/>
                </a:cubicBezTo>
                <a:cubicBezTo>
                  <a:pt x="3611728" y="541553"/>
                  <a:pt x="3594126" y="543839"/>
                  <a:pt x="3574466" y="543839"/>
                </a:cubicBezTo>
                <a:cubicBezTo>
                  <a:pt x="3544291" y="543839"/>
                  <a:pt x="3529203" y="529895"/>
                  <a:pt x="3529203" y="502006"/>
                </a:cubicBezTo>
                <a:cubicBezTo>
                  <a:pt x="3529203" y="477774"/>
                  <a:pt x="3531489" y="448285"/>
                  <a:pt x="3536061" y="413537"/>
                </a:cubicBezTo>
                <a:cubicBezTo>
                  <a:pt x="3540633" y="378790"/>
                  <a:pt x="3542919" y="340843"/>
                  <a:pt x="3542919" y="299695"/>
                </a:cubicBezTo>
                <a:cubicBezTo>
                  <a:pt x="3542919" y="274549"/>
                  <a:pt x="3541776" y="251117"/>
                  <a:pt x="3539490" y="229400"/>
                </a:cubicBezTo>
                <a:cubicBezTo>
                  <a:pt x="3537204" y="207683"/>
                  <a:pt x="3534575" y="187909"/>
                  <a:pt x="3531604" y="170078"/>
                </a:cubicBezTo>
                <a:cubicBezTo>
                  <a:pt x="3528632" y="152248"/>
                  <a:pt x="3526003" y="136588"/>
                  <a:pt x="3523717" y="123101"/>
                </a:cubicBezTo>
                <a:cubicBezTo>
                  <a:pt x="3521431" y="109614"/>
                  <a:pt x="3520288" y="98298"/>
                  <a:pt x="3520288" y="89154"/>
                </a:cubicBezTo>
                <a:cubicBezTo>
                  <a:pt x="3520288" y="80467"/>
                  <a:pt x="3524517" y="71437"/>
                  <a:pt x="3532975" y="62065"/>
                </a:cubicBezTo>
                <a:cubicBezTo>
                  <a:pt x="3541433" y="52692"/>
                  <a:pt x="3552178" y="44348"/>
                  <a:pt x="3565208" y="37033"/>
                </a:cubicBezTo>
                <a:cubicBezTo>
                  <a:pt x="3578238" y="29718"/>
                  <a:pt x="3592411" y="23660"/>
                  <a:pt x="3607727" y="18859"/>
                </a:cubicBezTo>
                <a:cubicBezTo>
                  <a:pt x="3623043" y="14059"/>
                  <a:pt x="3637788" y="11659"/>
                  <a:pt x="3651962" y="11659"/>
                </a:cubicBezTo>
                <a:close/>
                <a:moveTo>
                  <a:pt x="2860015" y="686"/>
                </a:moveTo>
                <a:cubicBezTo>
                  <a:pt x="2876017" y="686"/>
                  <a:pt x="2887447" y="4000"/>
                  <a:pt x="2894305" y="10630"/>
                </a:cubicBezTo>
                <a:cubicBezTo>
                  <a:pt x="2901163" y="17259"/>
                  <a:pt x="2904592" y="26975"/>
                  <a:pt x="2904592" y="39776"/>
                </a:cubicBezTo>
                <a:cubicBezTo>
                  <a:pt x="2904592" y="46177"/>
                  <a:pt x="2904135" y="55778"/>
                  <a:pt x="2903220" y="68580"/>
                </a:cubicBezTo>
                <a:cubicBezTo>
                  <a:pt x="2902306" y="81382"/>
                  <a:pt x="2901391" y="95212"/>
                  <a:pt x="2900477" y="110071"/>
                </a:cubicBezTo>
                <a:cubicBezTo>
                  <a:pt x="2899562" y="124930"/>
                  <a:pt x="2898648" y="140017"/>
                  <a:pt x="2897734" y="155334"/>
                </a:cubicBezTo>
                <a:cubicBezTo>
                  <a:pt x="2896819" y="170650"/>
                  <a:pt x="2896362" y="184023"/>
                  <a:pt x="2896362" y="195453"/>
                </a:cubicBezTo>
                <a:cubicBezTo>
                  <a:pt x="2896362" y="210541"/>
                  <a:pt x="2897505" y="220485"/>
                  <a:pt x="2899791" y="225285"/>
                </a:cubicBezTo>
                <a:cubicBezTo>
                  <a:pt x="2902077" y="230086"/>
                  <a:pt x="2905735" y="232486"/>
                  <a:pt x="2910764" y="232486"/>
                </a:cubicBezTo>
                <a:cubicBezTo>
                  <a:pt x="2913507" y="232486"/>
                  <a:pt x="2918079" y="229743"/>
                  <a:pt x="2924480" y="224257"/>
                </a:cubicBezTo>
                <a:cubicBezTo>
                  <a:pt x="2930881" y="218770"/>
                  <a:pt x="2938996" y="212712"/>
                  <a:pt x="2948826" y="206083"/>
                </a:cubicBezTo>
                <a:cubicBezTo>
                  <a:pt x="2958656" y="199453"/>
                  <a:pt x="2970200" y="193396"/>
                  <a:pt x="2983459" y="187909"/>
                </a:cubicBezTo>
                <a:cubicBezTo>
                  <a:pt x="2996718" y="182423"/>
                  <a:pt x="3011348" y="179680"/>
                  <a:pt x="3027350" y="179680"/>
                </a:cubicBezTo>
                <a:cubicBezTo>
                  <a:pt x="3037865" y="179680"/>
                  <a:pt x="3047924" y="181508"/>
                  <a:pt x="3057525" y="185166"/>
                </a:cubicBezTo>
                <a:cubicBezTo>
                  <a:pt x="3067127" y="188824"/>
                  <a:pt x="3075699" y="193967"/>
                  <a:pt x="3083243" y="200596"/>
                </a:cubicBezTo>
                <a:cubicBezTo>
                  <a:pt x="3090787" y="207226"/>
                  <a:pt x="3096730" y="214998"/>
                  <a:pt x="3101074" y="223914"/>
                </a:cubicBezTo>
                <a:cubicBezTo>
                  <a:pt x="3105417" y="232829"/>
                  <a:pt x="3107589" y="242545"/>
                  <a:pt x="3107589" y="253060"/>
                </a:cubicBezTo>
                <a:cubicBezTo>
                  <a:pt x="3107589" y="264490"/>
                  <a:pt x="3107017" y="274320"/>
                  <a:pt x="3105874" y="282550"/>
                </a:cubicBezTo>
                <a:cubicBezTo>
                  <a:pt x="3104731" y="290779"/>
                  <a:pt x="3103588" y="299009"/>
                  <a:pt x="3102445" y="307238"/>
                </a:cubicBezTo>
                <a:cubicBezTo>
                  <a:pt x="3101302" y="315468"/>
                  <a:pt x="3100159" y="324269"/>
                  <a:pt x="3099016" y="333642"/>
                </a:cubicBezTo>
                <a:cubicBezTo>
                  <a:pt x="3097873" y="343014"/>
                  <a:pt x="3097302" y="354330"/>
                  <a:pt x="3097302" y="367589"/>
                </a:cubicBezTo>
                <a:cubicBezTo>
                  <a:pt x="3097302" y="382219"/>
                  <a:pt x="3098559" y="393992"/>
                  <a:pt x="3101074" y="402907"/>
                </a:cubicBezTo>
                <a:cubicBezTo>
                  <a:pt x="3103588" y="411823"/>
                  <a:pt x="3106217" y="419252"/>
                  <a:pt x="3108960" y="425196"/>
                </a:cubicBezTo>
                <a:cubicBezTo>
                  <a:pt x="3111704" y="431140"/>
                  <a:pt x="3114332" y="436512"/>
                  <a:pt x="3116847" y="441312"/>
                </a:cubicBezTo>
                <a:cubicBezTo>
                  <a:pt x="3119362" y="446113"/>
                  <a:pt x="3120619" y="451714"/>
                  <a:pt x="3120619" y="458114"/>
                </a:cubicBezTo>
                <a:cubicBezTo>
                  <a:pt x="3120619" y="464515"/>
                  <a:pt x="3117075" y="471830"/>
                  <a:pt x="3109989" y="480060"/>
                </a:cubicBezTo>
                <a:cubicBezTo>
                  <a:pt x="3102902" y="488290"/>
                  <a:pt x="3093873" y="495948"/>
                  <a:pt x="3082900" y="503034"/>
                </a:cubicBezTo>
                <a:cubicBezTo>
                  <a:pt x="3071927" y="510121"/>
                  <a:pt x="3059697" y="516179"/>
                  <a:pt x="3046210" y="521208"/>
                </a:cubicBezTo>
                <a:cubicBezTo>
                  <a:pt x="3032722" y="526237"/>
                  <a:pt x="3019806" y="528752"/>
                  <a:pt x="3007462" y="528752"/>
                </a:cubicBezTo>
                <a:cubicBezTo>
                  <a:pt x="2968600" y="528752"/>
                  <a:pt x="2949169" y="511378"/>
                  <a:pt x="2949169" y="476631"/>
                </a:cubicBezTo>
                <a:cubicBezTo>
                  <a:pt x="2949169" y="464287"/>
                  <a:pt x="2949626" y="453199"/>
                  <a:pt x="2950540" y="443370"/>
                </a:cubicBezTo>
                <a:cubicBezTo>
                  <a:pt x="2951455" y="433540"/>
                  <a:pt x="2952369" y="424282"/>
                  <a:pt x="2953284" y="415595"/>
                </a:cubicBezTo>
                <a:cubicBezTo>
                  <a:pt x="2954198" y="406908"/>
                  <a:pt x="2955112" y="398564"/>
                  <a:pt x="2956027" y="390563"/>
                </a:cubicBezTo>
                <a:cubicBezTo>
                  <a:pt x="2956941" y="382562"/>
                  <a:pt x="2957398" y="374218"/>
                  <a:pt x="2957398" y="365531"/>
                </a:cubicBezTo>
                <a:cubicBezTo>
                  <a:pt x="2957398" y="353644"/>
                  <a:pt x="2955341" y="344386"/>
                  <a:pt x="2951226" y="337756"/>
                </a:cubicBezTo>
                <a:cubicBezTo>
                  <a:pt x="2947112" y="331127"/>
                  <a:pt x="2942082" y="327812"/>
                  <a:pt x="2936139" y="327812"/>
                </a:cubicBezTo>
                <a:cubicBezTo>
                  <a:pt x="2928823" y="327812"/>
                  <a:pt x="2921737" y="332041"/>
                  <a:pt x="2914879" y="340500"/>
                </a:cubicBezTo>
                <a:cubicBezTo>
                  <a:pt x="2908021" y="348958"/>
                  <a:pt x="2904592" y="363017"/>
                  <a:pt x="2904592" y="382676"/>
                </a:cubicBezTo>
                <a:cubicBezTo>
                  <a:pt x="2904592" y="395478"/>
                  <a:pt x="2905049" y="406222"/>
                  <a:pt x="2905964" y="414909"/>
                </a:cubicBezTo>
                <a:cubicBezTo>
                  <a:pt x="2906878" y="423596"/>
                  <a:pt x="2907906" y="431597"/>
                  <a:pt x="2909050" y="438912"/>
                </a:cubicBezTo>
                <a:cubicBezTo>
                  <a:pt x="2910193" y="446227"/>
                  <a:pt x="2911221" y="453314"/>
                  <a:pt x="2912136" y="460172"/>
                </a:cubicBezTo>
                <a:cubicBezTo>
                  <a:pt x="2913050" y="467030"/>
                  <a:pt x="2913507" y="474802"/>
                  <a:pt x="2913507" y="483489"/>
                </a:cubicBezTo>
                <a:cubicBezTo>
                  <a:pt x="2913507" y="492633"/>
                  <a:pt x="2910650" y="500977"/>
                  <a:pt x="2904935" y="508521"/>
                </a:cubicBezTo>
                <a:cubicBezTo>
                  <a:pt x="2899220" y="516064"/>
                  <a:pt x="2891447" y="522580"/>
                  <a:pt x="2881618" y="528066"/>
                </a:cubicBezTo>
                <a:cubicBezTo>
                  <a:pt x="2871788" y="533552"/>
                  <a:pt x="2860015" y="537781"/>
                  <a:pt x="2846299" y="540753"/>
                </a:cubicBezTo>
                <a:cubicBezTo>
                  <a:pt x="2832583" y="543725"/>
                  <a:pt x="2817724" y="545211"/>
                  <a:pt x="2801722" y="545211"/>
                </a:cubicBezTo>
                <a:cubicBezTo>
                  <a:pt x="2787091" y="545211"/>
                  <a:pt x="2775547" y="541896"/>
                  <a:pt x="2767089" y="535267"/>
                </a:cubicBezTo>
                <a:cubicBezTo>
                  <a:pt x="2758631" y="528637"/>
                  <a:pt x="2754402" y="518693"/>
                  <a:pt x="2754402" y="505435"/>
                </a:cubicBezTo>
                <a:cubicBezTo>
                  <a:pt x="2754402" y="497662"/>
                  <a:pt x="2755544" y="488861"/>
                  <a:pt x="2757830" y="479031"/>
                </a:cubicBezTo>
                <a:cubicBezTo>
                  <a:pt x="2760117" y="469201"/>
                  <a:pt x="2761260" y="456286"/>
                  <a:pt x="2761260" y="440284"/>
                </a:cubicBezTo>
                <a:cubicBezTo>
                  <a:pt x="2761260" y="395021"/>
                  <a:pt x="2759659" y="357073"/>
                  <a:pt x="2756459" y="326441"/>
                </a:cubicBezTo>
                <a:cubicBezTo>
                  <a:pt x="2753259" y="295808"/>
                  <a:pt x="2749601" y="268719"/>
                  <a:pt x="2745486" y="245173"/>
                </a:cubicBezTo>
                <a:cubicBezTo>
                  <a:pt x="2741371" y="221628"/>
                  <a:pt x="2737714" y="199796"/>
                  <a:pt x="2734513" y="179680"/>
                </a:cubicBezTo>
                <a:cubicBezTo>
                  <a:pt x="2731313" y="159563"/>
                  <a:pt x="2729713" y="137160"/>
                  <a:pt x="2729713" y="112471"/>
                </a:cubicBezTo>
                <a:cubicBezTo>
                  <a:pt x="2729713" y="97384"/>
                  <a:pt x="2734171" y="83096"/>
                  <a:pt x="2743086" y="69609"/>
                </a:cubicBezTo>
                <a:cubicBezTo>
                  <a:pt x="2752001" y="56121"/>
                  <a:pt x="2763089" y="44234"/>
                  <a:pt x="2776347" y="33947"/>
                </a:cubicBezTo>
                <a:cubicBezTo>
                  <a:pt x="2789606" y="23660"/>
                  <a:pt x="2803779" y="15545"/>
                  <a:pt x="2818867" y="9601"/>
                </a:cubicBezTo>
                <a:cubicBezTo>
                  <a:pt x="2833955" y="3658"/>
                  <a:pt x="2847671" y="686"/>
                  <a:pt x="2860015" y="686"/>
                </a:cubicBezTo>
                <a:close/>
                <a:moveTo>
                  <a:pt x="1654074" y="0"/>
                </a:moveTo>
                <a:cubicBezTo>
                  <a:pt x="1665504" y="0"/>
                  <a:pt x="1676134" y="2057"/>
                  <a:pt x="1685963" y="6172"/>
                </a:cubicBezTo>
                <a:cubicBezTo>
                  <a:pt x="1695793" y="10287"/>
                  <a:pt x="1704480" y="15888"/>
                  <a:pt x="1712024" y="22974"/>
                </a:cubicBezTo>
                <a:cubicBezTo>
                  <a:pt x="1719568" y="30061"/>
                  <a:pt x="1725511" y="38405"/>
                  <a:pt x="1729855" y="48006"/>
                </a:cubicBezTo>
                <a:cubicBezTo>
                  <a:pt x="1734198" y="57607"/>
                  <a:pt x="1736370" y="68123"/>
                  <a:pt x="1736370" y="79553"/>
                </a:cubicBezTo>
                <a:cubicBezTo>
                  <a:pt x="1736370" y="90983"/>
                  <a:pt x="1734198" y="101498"/>
                  <a:pt x="1729855" y="111100"/>
                </a:cubicBezTo>
                <a:cubicBezTo>
                  <a:pt x="1725511" y="120701"/>
                  <a:pt x="1719568" y="128930"/>
                  <a:pt x="1712024" y="135788"/>
                </a:cubicBezTo>
                <a:cubicBezTo>
                  <a:pt x="1704480" y="142646"/>
                  <a:pt x="1695793" y="148018"/>
                  <a:pt x="1685963" y="151905"/>
                </a:cubicBezTo>
                <a:cubicBezTo>
                  <a:pt x="1676134" y="155791"/>
                  <a:pt x="1665504" y="157734"/>
                  <a:pt x="1654074" y="157734"/>
                </a:cubicBezTo>
                <a:cubicBezTo>
                  <a:pt x="1642644" y="157734"/>
                  <a:pt x="1632014" y="155791"/>
                  <a:pt x="1622184" y="151905"/>
                </a:cubicBezTo>
                <a:cubicBezTo>
                  <a:pt x="1612354" y="148018"/>
                  <a:pt x="1603782" y="142646"/>
                  <a:pt x="1596466" y="135788"/>
                </a:cubicBezTo>
                <a:cubicBezTo>
                  <a:pt x="1589151" y="128930"/>
                  <a:pt x="1583322" y="120701"/>
                  <a:pt x="1578979" y="111100"/>
                </a:cubicBezTo>
                <a:cubicBezTo>
                  <a:pt x="1574635" y="101498"/>
                  <a:pt x="1572464" y="90983"/>
                  <a:pt x="1572464" y="79553"/>
                </a:cubicBezTo>
                <a:cubicBezTo>
                  <a:pt x="1572464" y="68123"/>
                  <a:pt x="1574635" y="57607"/>
                  <a:pt x="1578979" y="48006"/>
                </a:cubicBezTo>
                <a:cubicBezTo>
                  <a:pt x="1583322" y="38405"/>
                  <a:pt x="1589151" y="30061"/>
                  <a:pt x="1596466" y="22974"/>
                </a:cubicBezTo>
                <a:cubicBezTo>
                  <a:pt x="1603782" y="15888"/>
                  <a:pt x="1612354" y="10287"/>
                  <a:pt x="1622184" y="6172"/>
                </a:cubicBezTo>
                <a:cubicBezTo>
                  <a:pt x="1632014" y="2057"/>
                  <a:pt x="1642644" y="0"/>
                  <a:pt x="1654074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88" name="Google Shape;188;p7" descr="A close-up of a group of green leaves&#10;&#10;Description automatically generated"/>
          <p:cNvPicPr preferRelativeResize="0"/>
          <p:nvPr/>
        </p:nvPicPr>
        <p:blipFill rotWithShape="1">
          <a:blip r:embed="rId4"/>
          <a:srcRect l="2827" t="51053" r="13323" b="38910"/>
          <a:stretch>
            <a:fillRect/>
          </a:stretch>
        </p:blipFill>
        <p:spPr>
          <a:xfrm>
            <a:off x="7250594" y="3555610"/>
            <a:ext cx="3236747" cy="688238"/>
          </a:xfrm>
          <a:custGeom>
            <a:avLst/>
            <a:gdLst/>
            <a:ahLst/>
            <a:cxnLst/>
            <a:rect l="l" t="t" r="r" b="b"/>
            <a:pathLst>
              <a:path w="3236747" h="688238" extrusionOk="0">
                <a:moveTo>
                  <a:pt x="3048990" y="551078"/>
                </a:moveTo>
                <a:cubicBezTo>
                  <a:pt x="3044519" y="551078"/>
                  <a:pt x="3041065" y="552399"/>
                  <a:pt x="3038627" y="555041"/>
                </a:cubicBezTo>
                <a:cubicBezTo>
                  <a:pt x="3036189" y="557682"/>
                  <a:pt x="3034969" y="560629"/>
                  <a:pt x="3034969" y="563880"/>
                </a:cubicBezTo>
                <a:cubicBezTo>
                  <a:pt x="3034969" y="568757"/>
                  <a:pt x="3036493" y="573125"/>
                  <a:pt x="3039541" y="576986"/>
                </a:cubicBezTo>
                <a:cubicBezTo>
                  <a:pt x="3042589" y="580847"/>
                  <a:pt x="3046551" y="584098"/>
                  <a:pt x="3051429" y="586740"/>
                </a:cubicBezTo>
                <a:cubicBezTo>
                  <a:pt x="3056305" y="589381"/>
                  <a:pt x="3061791" y="591413"/>
                  <a:pt x="3067888" y="592836"/>
                </a:cubicBezTo>
                <a:cubicBezTo>
                  <a:pt x="3073983" y="594258"/>
                  <a:pt x="3080080" y="594969"/>
                  <a:pt x="3086175" y="594969"/>
                </a:cubicBezTo>
                <a:cubicBezTo>
                  <a:pt x="3099993" y="594969"/>
                  <a:pt x="3106902" y="589280"/>
                  <a:pt x="3106902" y="577901"/>
                </a:cubicBezTo>
                <a:cubicBezTo>
                  <a:pt x="3106902" y="573837"/>
                  <a:pt x="3105276" y="570179"/>
                  <a:pt x="3102025" y="566928"/>
                </a:cubicBezTo>
                <a:cubicBezTo>
                  <a:pt x="3098774" y="563677"/>
                  <a:pt x="3094405" y="560832"/>
                  <a:pt x="3088919" y="558393"/>
                </a:cubicBezTo>
                <a:cubicBezTo>
                  <a:pt x="3083432" y="555955"/>
                  <a:pt x="3077235" y="554126"/>
                  <a:pt x="3070326" y="552907"/>
                </a:cubicBezTo>
                <a:cubicBezTo>
                  <a:pt x="3063417" y="551688"/>
                  <a:pt x="3056305" y="551078"/>
                  <a:pt x="3048990" y="551078"/>
                </a:cubicBezTo>
                <a:close/>
                <a:moveTo>
                  <a:pt x="868832" y="280416"/>
                </a:moveTo>
                <a:cubicBezTo>
                  <a:pt x="863142" y="280416"/>
                  <a:pt x="857554" y="281737"/>
                  <a:pt x="852068" y="284378"/>
                </a:cubicBezTo>
                <a:cubicBezTo>
                  <a:pt x="846582" y="287020"/>
                  <a:pt x="841806" y="290779"/>
                  <a:pt x="837742" y="295656"/>
                </a:cubicBezTo>
                <a:cubicBezTo>
                  <a:pt x="833678" y="300533"/>
                  <a:pt x="830427" y="306324"/>
                  <a:pt x="827989" y="313029"/>
                </a:cubicBezTo>
                <a:cubicBezTo>
                  <a:pt x="825550" y="319735"/>
                  <a:pt x="824331" y="326949"/>
                  <a:pt x="824331" y="334670"/>
                </a:cubicBezTo>
                <a:cubicBezTo>
                  <a:pt x="824331" y="342798"/>
                  <a:pt x="827075" y="350215"/>
                  <a:pt x="832561" y="356921"/>
                </a:cubicBezTo>
                <a:cubicBezTo>
                  <a:pt x="838047" y="363626"/>
                  <a:pt x="844854" y="366979"/>
                  <a:pt x="852982" y="366979"/>
                </a:cubicBezTo>
                <a:cubicBezTo>
                  <a:pt x="864768" y="366979"/>
                  <a:pt x="874522" y="361696"/>
                  <a:pt x="882243" y="351129"/>
                </a:cubicBezTo>
                <a:cubicBezTo>
                  <a:pt x="889965" y="340563"/>
                  <a:pt x="893826" y="327558"/>
                  <a:pt x="893826" y="312115"/>
                </a:cubicBezTo>
                <a:cubicBezTo>
                  <a:pt x="893826" y="302768"/>
                  <a:pt x="891387" y="295148"/>
                  <a:pt x="886510" y="289255"/>
                </a:cubicBezTo>
                <a:cubicBezTo>
                  <a:pt x="881634" y="283362"/>
                  <a:pt x="875741" y="280416"/>
                  <a:pt x="868832" y="280416"/>
                </a:cubicBezTo>
                <a:close/>
                <a:moveTo>
                  <a:pt x="3069107" y="250545"/>
                </a:moveTo>
                <a:cubicBezTo>
                  <a:pt x="3061385" y="250545"/>
                  <a:pt x="3054680" y="254101"/>
                  <a:pt x="3048990" y="261213"/>
                </a:cubicBezTo>
                <a:cubicBezTo>
                  <a:pt x="3043301" y="268325"/>
                  <a:pt x="3040455" y="276758"/>
                  <a:pt x="3040455" y="286512"/>
                </a:cubicBezTo>
                <a:cubicBezTo>
                  <a:pt x="3040455" y="297078"/>
                  <a:pt x="3042589" y="305409"/>
                  <a:pt x="3046857" y="311505"/>
                </a:cubicBezTo>
                <a:cubicBezTo>
                  <a:pt x="3051123" y="317601"/>
                  <a:pt x="3057321" y="320649"/>
                  <a:pt x="3065449" y="320649"/>
                </a:cubicBezTo>
                <a:cubicBezTo>
                  <a:pt x="3073577" y="320649"/>
                  <a:pt x="3080283" y="317093"/>
                  <a:pt x="3085566" y="309981"/>
                </a:cubicBezTo>
                <a:cubicBezTo>
                  <a:pt x="3090849" y="302869"/>
                  <a:pt x="3093491" y="294233"/>
                  <a:pt x="3093491" y="284073"/>
                </a:cubicBezTo>
                <a:cubicBezTo>
                  <a:pt x="3093491" y="261721"/>
                  <a:pt x="3085363" y="250545"/>
                  <a:pt x="3069107" y="250545"/>
                </a:cubicBezTo>
                <a:close/>
                <a:moveTo>
                  <a:pt x="1566595" y="235915"/>
                </a:moveTo>
                <a:cubicBezTo>
                  <a:pt x="1559687" y="235915"/>
                  <a:pt x="1552879" y="236931"/>
                  <a:pt x="1546174" y="238963"/>
                </a:cubicBezTo>
                <a:cubicBezTo>
                  <a:pt x="1539468" y="240995"/>
                  <a:pt x="1533474" y="243637"/>
                  <a:pt x="1528191" y="246888"/>
                </a:cubicBezTo>
                <a:cubicBezTo>
                  <a:pt x="1522907" y="250139"/>
                  <a:pt x="1518742" y="253898"/>
                  <a:pt x="1515694" y="258165"/>
                </a:cubicBezTo>
                <a:cubicBezTo>
                  <a:pt x="1512646" y="262433"/>
                  <a:pt x="1511122" y="266598"/>
                  <a:pt x="1511122" y="270662"/>
                </a:cubicBezTo>
                <a:cubicBezTo>
                  <a:pt x="1511122" y="272694"/>
                  <a:pt x="1511935" y="274726"/>
                  <a:pt x="1513560" y="276758"/>
                </a:cubicBezTo>
                <a:cubicBezTo>
                  <a:pt x="1515186" y="278790"/>
                  <a:pt x="1517624" y="279806"/>
                  <a:pt x="1520875" y="279806"/>
                </a:cubicBezTo>
                <a:cubicBezTo>
                  <a:pt x="1526565" y="279806"/>
                  <a:pt x="1533372" y="278790"/>
                  <a:pt x="1541297" y="276758"/>
                </a:cubicBezTo>
                <a:cubicBezTo>
                  <a:pt x="1549222" y="274726"/>
                  <a:pt x="1556740" y="272389"/>
                  <a:pt x="1563852" y="269748"/>
                </a:cubicBezTo>
                <a:cubicBezTo>
                  <a:pt x="1570964" y="267106"/>
                  <a:pt x="1576959" y="264160"/>
                  <a:pt x="1581835" y="260909"/>
                </a:cubicBezTo>
                <a:cubicBezTo>
                  <a:pt x="1586712" y="257657"/>
                  <a:pt x="1589151" y="254813"/>
                  <a:pt x="1589151" y="252374"/>
                </a:cubicBezTo>
                <a:cubicBezTo>
                  <a:pt x="1589151" y="247904"/>
                  <a:pt x="1587119" y="244043"/>
                  <a:pt x="1583055" y="240792"/>
                </a:cubicBezTo>
                <a:cubicBezTo>
                  <a:pt x="1578991" y="237541"/>
                  <a:pt x="1573504" y="235915"/>
                  <a:pt x="1566595" y="235915"/>
                </a:cubicBezTo>
                <a:close/>
                <a:moveTo>
                  <a:pt x="178003" y="164592"/>
                </a:moveTo>
                <a:cubicBezTo>
                  <a:pt x="171907" y="164592"/>
                  <a:pt x="166420" y="166217"/>
                  <a:pt x="161544" y="169469"/>
                </a:cubicBezTo>
                <a:cubicBezTo>
                  <a:pt x="159918" y="170281"/>
                  <a:pt x="158699" y="172415"/>
                  <a:pt x="157886" y="175869"/>
                </a:cubicBezTo>
                <a:cubicBezTo>
                  <a:pt x="157073" y="179324"/>
                  <a:pt x="156362" y="183388"/>
                  <a:pt x="155752" y="188061"/>
                </a:cubicBezTo>
                <a:cubicBezTo>
                  <a:pt x="155143" y="192735"/>
                  <a:pt x="154736" y="197307"/>
                  <a:pt x="154533" y="201777"/>
                </a:cubicBezTo>
                <a:cubicBezTo>
                  <a:pt x="154330" y="206248"/>
                  <a:pt x="154228" y="209905"/>
                  <a:pt x="154228" y="212750"/>
                </a:cubicBezTo>
                <a:cubicBezTo>
                  <a:pt x="154228" y="215595"/>
                  <a:pt x="154330" y="218237"/>
                  <a:pt x="154533" y="220675"/>
                </a:cubicBezTo>
                <a:cubicBezTo>
                  <a:pt x="154736" y="223113"/>
                  <a:pt x="155448" y="225247"/>
                  <a:pt x="156667" y="227076"/>
                </a:cubicBezTo>
                <a:cubicBezTo>
                  <a:pt x="157886" y="228905"/>
                  <a:pt x="159715" y="230429"/>
                  <a:pt x="162153" y="231648"/>
                </a:cubicBezTo>
                <a:cubicBezTo>
                  <a:pt x="164592" y="232867"/>
                  <a:pt x="168046" y="233477"/>
                  <a:pt x="172516" y="233477"/>
                </a:cubicBezTo>
                <a:cubicBezTo>
                  <a:pt x="181457" y="233477"/>
                  <a:pt x="189890" y="229717"/>
                  <a:pt x="197815" y="222199"/>
                </a:cubicBezTo>
                <a:cubicBezTo>
                  <a:pt x="205740" y="214681"/>
                  <a:pt x="209702" y="206451"/>
                  <a:pt x="209702" y="197510"/>
                </a:cubicBezTo>
                <a:cubicBezTo>
                  <a:pt x="209702" y="188976"/>
                  <a:pt x="206451" y="181356"/>
                  <a:pt x="199948" y="174650"/>
                </a:cubicBezTo>
                <a:cubicBezTo>
                  <a:pt x="193446" y="167945"/>
                  <a:pt x="186131" y="164592"/>
                  <a:pt x="178003" y="164592"/>
                </a:cubicBezTo>
                <a:close/>
                <a:moveTo>
                  <a:pt x="2461412" y="162763"/>
                </a:moveTo>
                <a:cubicBezTo>
                  <a:pt x="2473604" y="162763"/>
                  <a:pt x="2483357" y="165608"/>
                  <a:pt x="2490673" y="171297"/>
                </a:cubicBezTo>
                <a:cubicBezTo>
                  <a:pt x="2497988" y="176987"/>
                  <a:pt x="2501645" y="185521"/>
                  <a:pt x="2501645" y="196901"/>
                </a:cubicBezTo>
                <a:cubicBezTo>
                  <a:pt x="2501645" y="202590"/>
                  <a:pt x="2500833" y="209804"/>
                  <a:pt x="2499207" y="218541"/>
                </a:cubicBezTo>
                <a:cubicBezTo>
                  <a:pt x="2497581" y="227279"/>
                  <a:pt x="2495753" y="237236"/>
                  <a:pt x="2493721" y="248412"/>
                </a:cubicBezTo>
                <a:cubicBezTo>
                  <a:pt x="2491689" y="259588"/>
                  <a:pt x="2489860" y="271881"/>
                  <a:pt x="2488235" y="285293"/>
                </a:cubicBezTo>
                <a:cubicBezTo>
                  <a:pt x="2486609" y="298704"/>
                  <a:pt x="2485796" y="313334"/>
                  <a:pt x="2485796" y="329184"/>
                </a:cubicBezTo>
                <a:cubicBezTo>
                  <a:pt x="2485796" y="351536"/>
                  <a:pt x="2487828" y="372364"/>
                  <a:pt x="2491892" y="391668"/>
                </a:cubicBezTo>
                <a:cubicBezTo>
                  <a:pt x="2495956" y="410972"/>
                  <a:pt x="2497988" y="428345"/>
                  <a:pt x="2497988" y="443789"/>
                </a:cubicBezTo>
                <a:cubicBezTo>
                  <a:pt x="2497988" y="453136"/>
                  <a:pt x="2494127" y="461569"/>
                  <a:pt x="2486405" y="469087"/>
                </a:cubicBezTo>
                <a:cubicBezTo>
                  <a:pt x="2478684" y="476605"/>
                  <a:pt x="2466085" y="480365"/>
                  <a:pt x="2448610" y="480365"/>
                </a:cubicBezTo>
                <a:cubicBezTo>
                  <a:pt x="2435199" y="480365"/>
                  <a:pt x="2422397" y="479044"/>
                  <a:pt x="2410205" y="476402"/>
                </a:cubicBezTo>
                <a:cubicBezTo>
                  <a:pt x="2398013" y="473761"/>
                  <a:pt x="2387345" y="470306"/>
                  <a:pt x="2378201" y="466039"/>
                </a:cubicBezTo>
                <a:cubicBezTo>
                  <a:pt x="2369057" y="461772"/>
                  <a:pt x="2361742" y="456895"/>
                  <a:pt x="2356256" y="451409"/>
                </a:cubicBezTo>
                <a:cubicBezTo>
                  <a:pt x="2350769" y="445922"/>
                  <a:pt x="2348026" y="440131"/>
                  <a:pt x="2348026" y="434035"/>
                </a:cubicBezTo>
                <a:cubicBezTo>
                  <a:pt x="2348026" y="428345"/>
                  <a:pt x="2348737" y="421030"/>
                  <a:pt x="2350160" y="412089"/>
                </a:cubicBezTo>
                <a:cubicBezTo>
                  <a:pt x="2351582" y="403149"/>
                  <a:pt x="2353208" y="393395"/>
                  <a:pt x="2355037" y="382829"/>
                </a:cubicBezTo>
                <a:cubicBezTo>
                  <a:pt x="2356865" y="372262"/>
                  <a:pt x="2358491" y="361188"/>
                  <a:pt x="2359913" y="349605"/>
                </a:cubicBezTo>
                <a:cubicBezTo>
                  <a:pt x="2361336" y="338023"/>
                  <a:pt x="2362047" y="326542"/>
                  <a:pt x="2362047" y="315163"/>
                </a:cubicBezTo>
                <a:cubicBezTo>
                  <a:pt x="2362047" y="303784"/>
                  <a:pt x="2361234" y="293827"/>
                  <a:pt x="2359609" y="285293"/>
                </a:cubicBezTo>
                <a:cubicBezTo>
                  <a:pt x="2357983" y="276758"/>
                  <a:pt x="2356154" y="268935"/>
                  <a:pt x="2354122" y="261823"/>
                </a:cubicBezTo>
                <a:cubicBezTo>
                  <a:pt x="2352090" y="254711"/>
                  <a:pt x="2350261" y="248005"/>
                  <a:pt x="2348636" y="241706"/>
                </a:cubicBezTo>
                <a:cubicBezTo>
                  <a:pt x="2347010" y="235407"/>
                  <a:pt x="2346197" y="229006"/>
                  <a:pt x="2346197" y="222504"/>
                </a:cubicBezTo>
                <a:cubicBezTo>
                  <a:pt x="2346197" y="214376"/>
                  <a:pt x="2349753" y="206756"/>
                  <a:pt x="2356865" y="199644"/>
                </a:cubicBezTo>
                <a:cubicBezTo>
                  <a:pt x="2363977" y="192532"/>
                  <a:pt x="2373121" y="186233"/>
                  <a:pt x="2384297" y="180746"/>
                </a:cubicBezTo>
                <a:cubicBezTo>
                  <a:pt x="2395473" y="175260"/>
                  <a:pt x="2407869" y="170891"/>
                  <a:pt x="2421483" y="167640"/>
                </a:cubicBezTo>
                <a:cubicBezTo>
                  <a:pt x="2435097" y="164389"/>
                  <a:pt x="2448407" y="162763"/>
                  <a:pt x="2461412" y="162763"/>
                </a:cubicBezTo>
                <a:close/>
                <a:moveTo>
                  <a:pt x="867003" y="160934"/>
                </a:moveTo>
                <a:cubicBezTo>
                  <a:pt x="890168" y="160934"/>
                  <a:pt x="910894" y="164592"/>
                  <a:pt x="929182" y="171907"/>
                </a:cubicBezTo>
                <a:cubicBezTo>
                  <a:pt x="947470" y="179222"/>
                  <a:pt x="962914" y="189382"/>
                  <a:pt x="975512" y="202387"/>
                </a:cubicBezTo>
                <a:cubicBezTo>
                  <a:pt x="988110" y="215392"/>
                  <a:pt x="997661" y="231038"/>
                  <a:pt x="1004163" y="249326"/>
                </a:cubicBezTo>
                <a:cubicBezTo>
                  <a:pt x="1010666" y="267614"/>
                  <a:pt x="1013917" y="287731"/>
                  <a:pt x="1013917" y="309677"/>
                </a:cubicBezTo>
                <a:cubicBezTo>
                  <a:pt x="1013917" y="331622"/>
                  <a:pt x="1010564" y="352755"/>
                  <a:pt x="1003858" y="373075"/>
                </a:cubicBezTo>
                <a:cubicBezTo>
                  <a:pt x="997153" y="393395"/>
                  <a:pt x="987094" y="411480"/>
                  <a:pt x="973683" y="427329"/>
                </a:cubicBezTo>
                <a:cubicBezTo>
                  <a:pt x="960272" y="443179"/>
                  <a:pt x="943711" y="455879"/>
                  <a:pt x="924001" y="465429"/>
                </a:cubicBezTo>
                <a:cubicBezTo>
                  <a:pt x="904290" y="474980"/>
                  <a:pt x="881430" y="479755"/>
                  <a:pt x="855421" y="479755"/>
                </a:cubicBezTo>
                <a:cubicBezTo>
                  <a:pt x="832662" y="479755"/>
                  <a:pt x="811936" y="475894"/>
                  <a:pt x="793242" y="468173"/>
                </a:cubicBezTo>
                <a:cubicBezTo>
                  <a:pt x="774547" y="460451"/>
                  <a:pt x="758494" y="449986"/>
                  <a:pt x="745083" y="436778"/>
                </a:cubicBezTo>
                <a:cubicBezTo>
                  <a:pt x="731672" y="423570"/>
                  <a:pt x="721309" y="408127"/>
                  <a:pt x="713994" y="390449"/>
                </a:cubicBezTo>
                <a:cubicBezTo>
                  <a:pt x="706678" y="372770"/>
                  <a:pt x="703021" y="353974"/>
                  <a:pt x="703021" y="334061"/>
                </a:cubicBezTo>
                <a:cubicBezTo>
                  <a:pt x="703021" y="308457"/>
                  <a:pt x="707390" y="284988"/>
                  <a:pt x="716127" y="263652"/>
                </a:cubicBezTo>
                <a:cubicBezTo>
                  <a:pt x="724865" y="242316"/>
                  <a:pt x="736752" y="224028"/>
                  <a:pt x="751789" y="208788"/>
                </a:cubicBezTo>
                <a:cubicBezTo>
                  <a:pt x="766826" y="193548"/>
                  <a:pt x="784301" y="181762"/>
                  <a:pt x="804214" y="173431"/>
                </a:cubicBezTo>
                <a:cubicBezTo>
                  <a:pt x="824128" y="165100"/>
                  <a:pt x="845058" y="160934"/>
                  <a:pt x="867003" y="160934"/>
                </a:cubicBezTo>
                <a:close/>
                <a:moveTo>
                  <a:pt x="2777718" y="158496"/>
                </a:moveTo>
                <a:cubicBezTo>
                  <a:pt x="2806166" y="158496"/>
                  <a:pt x="2829229" y="165506"/>
                  <a:pt x="2846907" y="179527"/>
                </a:cubicBezTo>
                <a:cubicBezTo>
                  <a:pt x="2864586" y="193548"/>
                  <a:pt x="2873425" y="212750"/>
                  <a:pt x="2873425" y="237134"/>
                </a:cubicBezTo>
                <a:cubicBezTo>
                  <a:pt x="2873425" y="249326"/>
                  <a:pt x="2872612" y="260096"/>
                  <a:pt x="2870987" y="269443"/>
                </a:cubicBezTo>
                <a:cubicBezTo>
                  <a:pt x="2869361" y="278790"/>
                  <a:pt x="2867431" y="287426"/>
                  <a:pt x="2865196" y="295351"/>
                </a:cubicBezTo>
                <a:cubicBezTo>
                  <a:pt x="2862961" y="303276"/>
                  <a:pt x="2861030" y="310896"/>
                  <a:pt x="2859405" y="318211"/>
                </a:cubicBezTo>
                <a:cubicBezTo>
                  <a:pt x="2857779" y="325526"/>
                  <a:pt x="2856966" y="333451"/>
                  <a:pt x="2856966" y="341985"/>
                </a:cubicBezTo>
                <a:cubicBezTo>
                  <a:pt x="2856966" y="356209"/>
                  <a:pt x="2857576" y="367589"/>
                  <a:pt x="2858795" y="376123"/>
                </a:cubicBezTo>
                <a:cubicBezTo>
                  <a:pt x="2860014" y="384657"/>
                  <a:pt x="2861335" y="391566"/>
                  <a:pt x="2862757" y="396849"/>
                </a:cubicBezTo>
                <a:cubicBezTo>
                  <a:pt x="2864180" y="402133"/>
                  <a:pt x="2865501" y="406603"/>
                  <a:pt x="2866720" y="410261"/>
                </a:cubicBezTo>
                <a:cubicBezTo>
                  <a:pt x="2867939" y="413918"/>
                  <a:pt x="2868548" y="417982"/>
                  <a:pt x="2868548" y="422453"/>
                </a:cubicBezTo>
                <a:cubicBezTo>
                  <a:pt x="2868548" y="428955"/>
                  <a:pt x="2865196" y="435153"/>
                  <a:pt x="2858490" y="441045"/>
                </a:cubicBezTo>
                <a:cubicBezTo>
                  <a:pt x="2851785" y="446938"/>
                  <a:pt x="2843149" y="452221"/>
                  <a:pt x="2832582" y="456895"/>
                </a:cubicBezTo>
                <a:cubicBezTo>
                  <a:pt x="2822015" y="461569"/>
                  <a:pt x="2810230" y="465226"/>
                  <a:pt x="2797225" y="467868"/>
                </a:cubicBezTo>
                <a:cubicBezTo>
                  <a:pt x="2784221" y="470509"/>
                  <a:pt x="2771419" y="471830"/>
                  <a:pt x="2758821" y="471830"/>
                </a:cubicBezTo>
                <a:cubicBezTo>
                  <a:pt x="2743784" y="471830"/>
                  <a:pt x="2733014" y="468376"/>
                  <a:pt x="2726512" y="461467"/>
                </a:cubicBezTo>
                <a:cubicBezTo>
                  <a:pt x="2720009" y="454558"/>
                  <a:pt x="2716758" y="445211"/>
                  <a:pt x="2716758" y="433425"/>
                </a:cubicBezTo>
                <a:cubicBezTo>
                  <a:pt x="2716758" y="423672"/>
                  <a:pt x="2717876" y="413004"/>
                  <a:pt x="2720111" y="401421"/>
                </a:cubicBezTo>
                <a:cubicBezTo>
                  <a:pt x="2722346" y="389839"/>
                  <a:pt x="2724785" y="377952"/>
                  <a:pt x="2727426" y="365760"/>
                </a:cubicBezTo>
                <a:cubicBezTo>
                  <a:pt x="2730068" y="353568"/>
                  <a:pt x="2732506" y="341579"/>
                  <a:pt x="2734741" y="329793"/>
                </a:cubicBezTo>
                <a:cubicBezTo>
                  <a:pt x="2736977" y="318008"/>
                  <a:pt x="2738094" y="306832"/>
                  <a:pt x="2738094" y="296265"/>
                </a:cubicBezTo>
                <a:cubicBezTo>
                  <a:pt x="2738094" y="284073"/>
                  <a:pt x="2736469" y="275641"/>
                  <a:pt x="2733217" y="270967"/>
                </a:cubicBezTo>
                <a:cubicBezTo>
                  <a:pt x="2729966" y="266293"/>
                  <a:pt x="2725496" y="263957"/>
                  <a:pt x="2719806" y="263957"/>
                </a:cubicBezTo>
                <a:cubicBezTo>
                  <a:pt x="2715336" y="263957"/>
                  <a:pt x="2710561" y="265481"/>
                  <a:pt x="2705481" y="268529"/>
                </a:cubicBezTo>
                <a:cubicBezTo>
                  <a:pt x="2700401" y="271577"/>
                  <a:pt x="2695727" y="275844"/>
                  <a:pt x="2691460" y="281330"/>
                </a:cubicBezTo>
                <a:cubicBezTo>
                  <a:pt x="2687193" y="286817"/>
                  <a:pt x="2683738" y="293319"/>
                  <a:pt x="2681097" y="300837"/>
                </a:cubicBezTo>
                <a:cubicBezTo>
                  <a:pt x="2678455" y="308356"/>
                  <a:pt x="2677134" y="316789"/>
                  <a:pt x="2677134" y="326136"/>
                </a:cubicBezTo>
                <a:cubicBezTo>
                  <a:pt x="2677134" y="350113"/>
                  <a:pt x="2676728" y="371348"/>
                  <a:pt x="2675915" y="389839"/>
                </a:cubicBezTo>
                <a:cubicBezTo>
                  <a:pt x="2675102" y="408330"/>
                  <a:pt x="2672969" y="423773"/>
                  <a:pt x="2669514" y="436169"/>
                </a:cubicBezTo>
                <a:cubicBezTo>
                  <a:pt x="2666060" y="448564"/>
                  <a:pt x="2660980" y="457911"/>
                  <a:pt x="2654274" y="464210"/>
                </a:cubicBezTo>
                <a:cubicBezTo>
                  <a:pt x="2647569" y="470509"/>
                  <a:pt x="2638526" y="473659"/>
                  <a:pt x="2627147" y="473659"/>
                </a:cubicBezTo>
                <a:cubicBezTo>
                  <a:pt x="2616987" y="473659"/>
                  <a:pt x="2606319" y="472440"/>
                  <a:pt x="2595143" y="470001"/>
                </a:cubicBezTo>
                <a:cubicBezTo>
                  <a:pt x="2583967" y="467563"/>
                  <a:pt x="2573603" y="464312"/>
                  <a:pt x="2564053" y="460248"/>
                </a:cubicBezTo>
                <a:cubicBezTo>
                  <a:pt x="2554503" y="456184"/>
                  <a:pt x="2546578" y="451307"/>
                  <a:pt x="2540279" y="445617"/>
                </a:cubicBezTo>
                <a:cubicBezTo>
                  <a:pt x="2533979" y="439928"/>
                  <a:pt x="2530830" y="434035"/>
                  <a:pt x="2530830" y="427939"/>
                </a:cubicBezTo>
                <a:cubicBezTo>
                  <a:pt x="2530830" y="423062"/>
                  <a:pt x="2531338" y="418185"/>
                  <a:pt x="2532354" y="413309"/>
                </a:cubicBezTo>
                <a:cubicBezTo>
                  <a:pt x="2533370" y="408432"/>
                  <a:pt x="2534386" y="402742"/>
                  <a:pt x="2535402" y="396240"/>
                </a:cubicBezTo>
                <a:cubicBezTo>
                  <a:pt x="2536418" y="389737"/>
                  <a:pt x="2537434" y="381813"/>
                  <a:pt x="2538450" y="372465"/>
                </a:cubicBezTo>
                <a:cubicBezTo>
                  <a:pt x="2539466" y="363118"/>
                  <a:pt x="2539974" y="351536"/>
                  <a:pt x="2539974" y="337718"/>
                </a:cubicBezTo>
                <a:cubicBezTo>
                  <a:pt x="2539974" y="326339"/>
                  <a:pt x="2538856" y="315265"/>
                  <a:pt x="2536621" y="304495"/>
                </a:cubicBezTo>
                <a:cubicBezTo>
                  <a:pt x="2534386" y="293725"/>
                  <a:pt x="2532049" y="283464"/>
                  <a:pt x="2529611" y="273710"/>
                </a:cubicBezTo>
                <a:cubicBezTo>
                  <a:pt x="2527173" y="263957"/>
                  <a:pt x="2524836" y="254711"/>
                  <a:pt x="2522601" y="245973"/>
                </a:cubicBezTo>
                <a:cubicBezTo>
                  <a:pt x="2520365" y="237236"/>
                  <a:pt x="2519247" y="229209"/>
                  <a:pt x="2519247" y="221894"/>
                </a:cubicBezTo>
                <a:cubicBezTo>
                  <a:pt x="2519247" y="215798"/>
                  <a:pt x="2522702" y="209499"/>
                  <a:pt x="2529611" y="202997"/>
                </a:cubicBezTo>
                <a:cubicBezTo>
                  <a:pt x="2536520" y="196494"/>
                  <a:pt x="2545155" y="190601"/>
                  <a:pt x="2555519" y="185318"/>
                </a:cubicBezTo>
                <a:cubicBezTo>
                  <a:pt x="2565882" y="180035"/>
                  <a:pt x="2577261" y="175666"/>
                  <a:pt x="2589657" y="172212"/>
                </a:cubicBezTo>
                <a:cubicBezTo>
                  <a:pt x="2602052" y="168757"/>
                  <a:pt x="2613939" y="167030"/>
                  <a:pt x="2625318" y="167030"/>
                </a:cubicBezTo>
                <a:cubicBezTo>
                  <a:pt x="2633039" y="167030"/>
                  <a:pt x="2639542" y="168453"/>
                  <a:pt x="2644825" y="171297"/>
                </a:cubicBezTo>
                <a:cubicBezTo>
                  <a:pt x="2650108" y="174142"/>
                  <a:pt x="2654477" y="177698"/>
                  <a:pt x="2657931" y="181965"/>
                </a:cubicBezTo>
                <a:cubicBezTo>
                  <a:pt x="2661386" y="186233"/>
                  <a:pt x="2664129" y="190906"/>
                  <a:pt x="2666161" y="195986"/>
                </a:cubicBezTo>
                <a:cubicBezTo>
                  <a:pt x="2668193" y="201066"/>
                  <a:pt x="2670022" y="205841"/>
                  <a:pt x="2671647" y="210312"/>
                </a:cubicBezTo>
                <a:cubicBezTo>
                  <a:pt x="2675305" y="205435"/>
                  <a:pt x="2680487" y="199949"/>
                  <a:pt x="2687193" y="193853"/>
                </a:cubicBezTo>
                <a:cubicBezTo>
                  <a:pt x="2693898" y="187757"/>
                  <a:pt x="2701924" y="182169"/>
                  <a:pt x="2711272" y="177089"/>
                </a:cubicBezTo>
                <a:cubicBezTo>
                  <a:pt x="2720619" y="172009"/>
                  <a:pt x="2730880" y="167640"/>
                  <a:pt x="2742057" y="163982"/>
                </a:cubicBezTo>
                <a:cubicBezTo>
                  <a:pt x="2753233" y="160325"/>
                  <a:pt x="2765120" y="158496"/>
                  <a:pt x="2777718" y="158496"/>
                </a:cubicBezTo>
                <a:close/>
                <a:moveTo>
                  <a:pt x="1222705" y="158496"/>
                </a:moveTo>
                <a:cubicBezTo>
                  <a:pt x="1238961" y="158496"/>
                  <a:pt x="1254506" y="161137"/>
                  <a:pt x="1269339" y="166421"/>
                </a:cubicBezTo>
                <a:cubicBezTo>
                  <a:pt x="1284173" y="171704"/>
                  <a:pt x="1297178" y="178409"/>
                  <a:pt x="1308354" y="186537"/>
                </a:cubicBezTo>
                <a:cubicBezTo>
                  <a:pt x="1319530" y="194665"/>
                  <a:pt x="1328369" y="203606"/>
                  <a:pt x="1334871" y="213360"/>
                </a:cubicBezTo>
                <a:cubicBezTo>
                  <a:pt x="1341374" y="223113"/>
                  <a:pt x="1344625" y="232461"/>
                  <a:pt x="1344625" y="241401"/>
                </a:cubicBezTo>
                <a:cubicBezTo>
                  <a:pt x="1344625" y="248310"/>
                  <a:pt x="1341170" y="255625"/>
                  <a:pt x="1334262" y="263347"/>
                </a:cubicBezTo>
                <a:cubicBezTo>
                  <a:pt x="1327353" y="271069"/>
                  <a:pt x="1319123" y="278079"/>
                  <a:pt x="1309573" y="284378"/>
                </a:cubicBezTo>
                <a:cubicBezTo>
                  <a:pt x="1300022" y="290677"/>
                  <a:pt x="1290066" y="295859"/>
                  <a:pt x="1279702" y="299923"/>
                </a:cubicBezTo>
                <a:cubicBezTo>
                  <a:pt x="1269339" y="303987"/>
                  <a:pt x="1260703" y="306019"/>
                  <a:pt x="1253795" y="306019"/>
                </a:cubicBezTo>
                <a:cubicBezTo>
                  <a:pt x="1247292" y="306019"/>
                  <a:pt x="1242923" y="304292"/>
                  <a:pt x="1240688" y="300837"/>
                </a:cubicBezTo>
                <a:cubicBezTo>
                  <a:pt x="1238453" y="297383"/>
                  <a:pt x="1236522" y="293624"/>
                  <a:pt x="1234897" y="289560"/>
                </a:cubicBezTo>
                <a:cubicBezTo>
                  <a:pt x="1233271" y="285496"/>
                  <a:pt x="1231239" y="281737"/>
                  <a:pt x="1228801" y="278282"/>
                </a:cubicBezTo>
                <a:cubicBezTo>
                  <a:pt x="1226362" y="274828"/>
                  <a:pt x="1221689" y="273101"/>
                  <a:pt x="1214780" y="273101"/>
                </a:cubicBezTo>
                <a:cubicBezTo>
                  <a:pt x="1202588" y="273101"/>
                  <a:pt x="1193952" y="277368"/>
                  <a:pt x="1188872" y="285902"/>
                </a:cubicBezTo>
                <a:cubicBezTo>
                  <a:pt x="1183792" y="294437"/>
                  <a:pt x="1181252" y="303987"/>
                  <a:pt x="1181252" y="314553"/>
                </a:cubicBezTo>
                <a:cubicBezTo>
                  <a:pt x="1181252" y="327965"/>
                  <a:pt x="1185723" y="339445"/>
                  <a:pt x="1194663" y="348996"/>
                </a:cubicBezTo>
                <a:cubicBezTo>
                  <a:pt x="1203604" y="358546"/>
                  <a:pt x="1216406" y="363321"/>
                  <a:pt x="1233068" y="363321"/>
                </a:cubicBezTo>
                <a:cubicBezTo>
                  <a:pt x="1245667" y="363321"/>
                  <a:pt x="1256131" y="360985"/>
                  <a:pt x="1264462" y="356311"/>
                </a:cubicBezTo>
                <a:cubicBezTo>
                  <a:pt x="1272794" y="351637"/>
                  <a:pt x="1280007" y="346456"/>
                  <a:pt x="1286103" y="340766"/>
                </a:cubicBezTo>
                <a:cubicBezTo>
                  <a:pt x="1292199" y="335077"/>
                  <a:pt x="1297584" y="329895"/>
                  <a:pt x="1302258" y="325221"/>
                </a:cubicBezTo>
                <a:cubicBezTo>
                  <a:pt x="1306931" y="320548"/>
                  <a:pt x="1311706" y="318211"/>
                  <a:pt x="1316583" y="318211"/>
                </a:cubicBezTo>
                <a:cubicBezTo>
                  <a:pt x="1321460" y="318211"/>
                  <a:pt x="1326946" y="320345"/>
                  <a:pt x="1333042" y="324612"/>
                </a:cubicBezTo>
                <a:cubicBezTo>
                  <a:pt x="1339138" y="328879"/>
                  <a:pt x="1344930" y="334365"/>
                  <a:pt x="1350416" y="341071"/>
                </a:cubicBezTo>
                <a:cubicBezTo>
                  <a:pt x="1355902" y="347777"/>
                  <a:pt x="1360576" y="355092"/>
                  <a:pt x="1364437" y="363017"/>
                </a:cubicBezTo>
                <a:cubicBezTo>
                  <a:pt x="1368298" y="370941"/>
                  <a:pt x="1370228" y="378765"/>
                  <a:pt x="1370228" y="386486"/>
                </a:cubicBezTo>
                <a:cubicBezTo>
                  <a:pt x="1370228" y="394614"/>
                  <a:pt x="1366469" y="403961"/>
                  <a:pt x="1358950" y="414528"/>
                </a:cubicBezTo>
                <a:cubicBezTo>
                  <a:pt x="1351432" y="425094"/>
                  <a:pt x="1340561" y="435051"/>
                  <a:pt x="1326337" y="444398"/>
                </a:cubicBezTo>
                <a:cubicBezTo>
                  <a:pt x="1312113" y="453745"/>
                  <a:pt x="1294739" y="461670"/>
                  <a:pt x="1274216" y="468173"/>
                </a:cubicBezTo>
                <a:cubicBezTo>
                  <a:pt x="1253693" y="474675"/>
                  <a:pt x="1230223" y="477926"/>
                  <a:pt x="1203807" y="477926"/>
                </a:cubicBezTo>
                <a:cubicBezTo>
                  <a:pt x="1183894" y="477926"/>
                  <a:pt x="1164386" y="474269"/>
                  <a:pt x="1145286" y="466953"/>
                </a:cubicBezTo>
                <a:cubicBezTo>
                  <a:pt x="1126185" y="459638"/>
                  <a:pt x="1109218" y="449377"/>
                  <a:pt x="1094384" y="436169"/>
                </a:cubicBezTo>
                <a:cubicBezTo>
                  <a:pt x="1079550" y="422961"/>
                  <a:pt x="1067663" y="407314"/>
                  <a:pt x="1058722" y="389229"/>
                </a:cubicBezTo>
                <a:cubicBezTo>
                  <a:pt x="1049782" y="371145"/>
                  <a:pt x="1045311" y="351129"/>
                  <a:pt x="1045311" y="329184"/>
                </a:cubicBezTo>
                <a:cubicBezTo>
                  <a:pt x="1045311" y="301142"/>
                  <a:pt x="1050188" y="276555"/>
                  <a:pt x="1059942" y="255422"/>
                </a:cubicBezTo>
                <a:cubicBezTo>
                  <a:pt x="1069695" y="234289"/>
                  <a:pt x="1082802" y="216509"/>
                  <a:pt x="1099261" y="202082"/>
                </a:cubicBezTo>
                <a:cubicBezTo>
                  <a:pt x="1115720" y="187655"/>
                  <a:pt x="1134618" y="176784"/>
                  <a:pt x="1155954" y="169469"/>
                </a:cubicBezTo>
                <a:cubicBezTo>
                  <a:pt x="1177290" y="162153"/>
                  <a:pt x="1199540" y="158496"/>
                  <a:pt x="1222705" y="158496"/>
                </a:cubicBezTo>
                <a:close/>
                <a:moveTo>
                  <a:pt x="1561719" y="154838"/>
                </a:moveTo>
                <a:cubicBezTo>
                  <a:pt x="1582851" y="154838"/>
                  <a:pt x="1601749" y="157683"/>
                  <a:pt x="1618411" y="163373"/>
                </a:cubicBezTo>
                <a:cubicBezTo>
                  <a:pt x="1635074" y="169062"/>
                  <a:pt x="1649095" y="176885"/>
                  <a:pt x="1660474" y="186842"/>
                </a:cubicBezTo>
                <a:cubicBezTo>
                  <a:pt x="1671853" y="196799"/>
                  <a:pt x="1680591" y="208483"/>
                  <a:pt x="1686687" y="221894"/>
                </a:cubicBezTo>
                <a:cubicBezTo>
                  <a:pt x="1692783" y="235305"/>
                  <a:pt x="1695831" y="249733"/>
                  <a:pt x="1695831" y="265176"/>
                </a:cubicBezTo>
                <a:cubicBezTo>
                  <a:pt x="1695831" y="277774"/>
                  <a:pt x="1691665" y="288137"/>
                  <a:pt x="1683334" y="296265"/>
                </a:cubicBezTo>
                <a:cubicBezTo>
                  <a:pt x="1675003" y="304393"/>
                  <a:pt x="1664538" y="310997"/>
                  <a:pt x="1651939" y="316077"/>
                </a:cubicBezTo>
                <a:cubicBezTo>
                  <a:pt x="1639341" y="321157"/>
                  <a:pt x="1625828" y="325221"/>
                  <a:pt x="1611401" y="328269"/>
                </a:cubicBezTo>
                <a:cubicBezTo>
                  <a:pt x="1596974" y="331317"/>
                  <a:pt x="1583461" y="334061"/>
                  <a:pt x="1570863" y="336499"/>
                </a:cubicBezTo>
                <a:cubicBezTo>
                  <a:pt x="1558264" y="338937"/>
                  <a:pt x="1547800" y="341477"/>
                  <a:pt x="1539468" y="344119"/>
                </a:cubicBezTo>
                <a:cubicBezTo>
                  <a:pt x="1531137" y="346761"/>
                  <a:pt x="1526971" y="350317"/>
                  <a:pt x="1526971" y="354787"/>
                </a:cubicBezTo>
                <a:cubicBezTo>
                  <a:pt x="1526971" y="360477"/>
                  <a:pt x="1530020" y="365760"/>
                  <a:pt x="1536116" y="370637"/>
                </a:cubicBezTo>
                <a:cubicBezTo>
                  <a:pt x="1542211" y="375513"/>
                  <a:pt x="1553184" y="377952"/>
                  <a:pt x="1569034" y="377952"/>
                </a:cubicBezTo>
                <a:cubicBezTo>
                  <a:pt x="1579194" y="377952"/>
                  <a:pt x="1588541" y="376123"/>
                  <a:pt x="1597075" y="372465"/>
                </a:cubicBezTo>
                <a:cubicBezTo>
                  <a:pt x="1605610" y="368808"/>
                  <a:pt x="1613230" y="364744"/>
                  <a:pt x="1619935" y="360273"/>
                </a:cubicBezTo>
                <a:cubicBezTo>
                  <a:pt x="1626641" y="355803"/>
                  <a:pt x="1632737" y="351739"/>
                  <a:pt x="1638224" y="348081"/>
                </a:cubicBezTo>
                <a:cubicBezTo>
                  <a:pt x="1643710" y="344424"/>
                  <a:pt x="1648485" y="342595"/>
                  <a:pt x="1652549" y="342595"/>
                </a:cubicBezTo>
                <a:cubicBezTo>
                  <a:pt x="1657426" y="343001"/>
                  <a:pt x="1662709" y="345237"/>
                  <a:pt x="1668399" y="349301"/>
                </a:cubicBezTo>
                <a:cubicBezTo>
                  <a:pt x="1674088" y="353365"/>
                  <a:pt x="1679473" y="358343"/>
                  <a:pt x="1684553" y="364236"/>
                </a:cubicBezTo>
                <a:cubicBezTo>
                  <a:pt x="1689633" y="370129"/>
                  <a:pt x="1693799" y="376428"/>
                  <a:pt x="1697050" y="383133"/>
                </a:cubicBezTo>
                <a:cubicBezTo>
                  <a:pt x="1700301" y="389839"/>
                  <a:pt x="1701927" y="396240"/>
                  <a:pt x="1701927" y="402336"/>
                </a:cubicBezTo>
                <a:cubicBezTo>
                  <a:pt x="1701927" y="408838"/>
                  <a:pt x="1698269" y="416357"/>
                  <a:pt x="1690954" y="424891"/>
                </a:cubicBezTo>
                <a:cubicBezTo>
                  <a:pt x="1683639" y="433425"/>
                  <a:pt x="1673580" y="441452"/>
                  <a:pt x="1660779" y="448970"/>
                </a:cubicBezTo>
                <a:cubicBezTo>
                  <a:pt x="1647977" y="456489"/>
                  <a:pt x="1632839" y="462889"/>
                  <a:pt x="1615363" y="468173"/>
                </a:cubicBezTo>
                <a:cubicBezTo>
                  <a:pt x="1597888" y="473456"/>
                  <a:pt x="1578991" y="476097"/>
                  <a:pt x="1558671" y="476097"/>
                </a:cubicBezTo>
                <a:cubicBezTo>
                  <a:pt x="1535912" y="476097"/>
                  <a:pt x="1514475" y="472541"/>
                  <a:pt x="1494358" y="465429"/>
                </a:cubicBezTo>
                <a:cubicBezTo>
                  <a:pt x="1474241" y="458317"/>
                  <a:pt x="1456664" y="448056"/>
                  <a:pt x="1441627" y="434645"/>
                </a:cubicBezTo>
                <a:cubicBezTo>
                  <a:pt x="1426591" y="421233"/>
                  <a:pt x="1414805" y="404977"/>
                  <a:pt x="1406271" y="385877"/>
                </a:cubicBezTo>
                <a:cubicBezTo>
                  <a:pt x="1397736" y="366776"/>
                  <a:pt x="1393469" y="345237"/>
                  <a:pt x="1393469" y="321259"/>
                </a:cubicBezTo>
                <a:cubicBezTo>
                  <a:pt x="1393469" y="296875"/>
                  <a:pt x="1397736" y="274523"/>
                  <a:pt x="1406271" y="254203"/>
                </a:cubicBezTo>
                <a:cubicBezTo>
                  <a:pt x="1414805" y="233883"/>
                  <a:pt x="1426591" y="216306"/>
                  <a:pt x="1441627" y="201473"/>
                </a:cubicBezTo>
                <a:cubicBezTo>
                  <a:pt x="1456664" y="186639"/>
                  <a:pt x="1474444" y="175158"/>
                  <a:pt x="1494967" y="167030"/>
                </a:cubicBezTo>
                <a:cubicBezTo>
                  <a:pt x="1515491" y="158902"/>
                  <a:pt x="1537741" y="154838"/>
                  <a:pt x="1561719" y="154838"/>
                </a:cubicBezTo>
                <a:close/>
                <a:moveTo>
                  <a:pt x="2191359" y="153009"/>
                </a:moveTo>
                <a:cubicBezTo>
                  <a:pt x="2210866" y="153009"/>
                  <a:pt x="2227833" y="155245"/>
                  <a:pt x="2242261" y="159715"/>
                </a:cubicBezTo>
                <a:cubicBezTo>
                  <a:pt x="2256688" y="164185"/>
                  <a:pt x="2268677" y="169570"/>
                  <a:pt x="2278227" y="175869"/>
                </a:cubicBezTo>
                <a:cubicBezTo>
                  <a:pt x="2287777" y="182169"/>
                  <a:pt x="2294991" y="188773"/>
                  <a:pt x="2299868" y="195681"/>
                </a:cubicBezTo>
                <a:cubicBezTo>
                  <a:pt x="2304745" y="202590"/>
                  <a:pt x="2307183" y="208280"/>
                  <a:pt x="2307183" y="212750"/>
                </a:cubicBezTo>
                <a:cubicBezTo>
                  <a:pt x="2307183" y="218440"/>
                  <a:pt x="2305354" y="224841"/>
                  <a:pt x="2301697" y="231953"/>
                </a:cubicBezTo>
                <a:cubicBezTo>
                  <a:pt x="2298039" y="239065"/>
                  <a:pt x="2293569" y="245973"/>
                  <a:pt x="2288285" y="252679"/>
                </a:cubicBezTo>
                <a:cubicBezTo>
                  <a:pt x="2283002" y="259385"/>
                  <a:pt x="2277414" y="264973"/>
                  <a:pt x="2271521" y="269443"/>
                </a:cubicBezTo>
                <a:cubicBezTo>
                  <a:pt x="2265629" y="273913"/>
                  <a:pt x="2260244" y="276149"/>
                  <a:pt x="2255367" y="276149"/>
                </a:cubicBezTo>
                <a:cubicBezTo>
                  <a:pt x="2251303" y="276149"/>
                  <a:pt x="2247239" y="274015"/>
                  <a:pt x="2243175" y="269748"/>
                </a:cubicBezTo>
                <a:cubicBezTo>
                  <a:pt x="2239111" y="265481"/>
                  <a:pt x="2234641" y="260705"/>
                  <a:pt x="2229764" y="255422"/>
                </a:cubicBezTo>
                <a:cubicBezTo>
                  <a:pt x="2224887" y="250139"/>
                  <a:pt x="2219807" y="245364"/>
                  <a:pt x="2214524" y="241097"/>
                </a:cubicBezTo>
                <a:cubicBezTo>
                  <a:pt x="2209241" y="236829"/>
                  <a:pt x="2203348" y="234696"/>
                  <a:pt x="2196845" y="234696"/>
                </a:cubicBezTo>
                <a:cubicBezTo>
                  <a:pt x="2192375" y="234696"/>
                  <a:pt x="2188819" y="236118"/>
                  <a:pt x="2186177" y="238963"/>
                </a:cubicBezTo>
                <a:cubicBezTo>
                  <a:pt x="2183536" y="241808"/>
                  <a:pt x="2182215" y="245059"/>
                  <a:pt x="2182215" y="248717"/>
                </a:cubicBezTo>
                <a:cubicBezTo>
                  <a:pt x="2182215" y="255219"/>
                  <a:pt x="2185466" y="260807"/>
                  <a:pt x="2191969" y="265481"/>
                </a:cubicBezTo>
                <a:cubicBezTo>
                  <a:pt x="2198471" y="270154"/>
                  <a:pt x="2206599" y="274726"/>
                  <a:pt x="2216353" y="279197"/>
                </a:cubicBezTo>
                <a:cubicBezTo>
                  <a:pt x="2226106" y="283667"/>
                  <a:pt x="2236571" y="288645"/>
                  <a:pt x="2247747" y="294132"/>
                </a:cubicBezTo>
                <a:cubicBezTo>
                  <a:pt x="2258923" y="299618"/>
                  <a:pt x="2269388" y="306222"/>
                  <a:pt x="2279141" y="313944"/>
                </a:cubicBezTo>
                <a:cubicBezTo>
                  <a:pt x="2288895" y="321665"/>
                  <a:pt x="2297023" y="330911"/>
                  <a:pt x="2303525" y="341681"/>
                </a:cubicBezTo>
                <a:cubicBezTo>
                  <a:pt x="2310028" y="352450"/>
                  <a:pt x="2313279" y="365760"/>
                  <a:pt x="2313279" y="381609"/>
                </a:cubicBezTo>
                <a:cubicBezTo>
                  <a:pt x="2313279" y="411683"/>
                  <a:pt x="2301799" y="435864"/>
                  <a:pt x="2278837" y="454152"/>
                </a:cubicBezTo>
                <a:cubicBezTo>
                  <a:pt x="2255875" y="472440"/>
                  <a:pt x="2221839" y="481584"/>
                  <a:pt x="2176729" y="481584"/>
                </a:cubicBezTo>
                <a:cubicBezTo>
                  <a:pt x="2152751" y="481584"/>
                  <a:pt x="2132025" y="478942"/>
                  <a:pt x="2114550" y="473659"/>
                </a:cubicBezTo>
                <a:cubicBezTo>
                  <a:pt x="2097074" y="468376"/>
                  <a:pt x="2082546" y="462077"/>
                  <a:pt x="2070963" y="454761"/>
                </a:cubicBezTo>
                <a:cubicBezTo>
                  <a:pt x="2059381" y="447446"/>
                  <a:pt x="2050745" y="439725"/>
                  <a:pt x="2045055" y="431597"/>
                </a:cubicBezTo>
                <a:cubicBezTo>
                  <a:pt x="2039366" y="423469"/>
                  <a:pt x="2036521" y="416357"/>
                  <a:pt x="2036521" y="410261"/>
                </a:cubicBezTo>
                <a:cubicBezTo>
                  <a:pt x="2036521" y="402945"/>
                  <a:pt x="2038654" y="395325"/>
                  <a:pt x="2042922" y="387401"/>
                </a:cubicBezTo>
                <a:cubicBezTo>
                  <a:pt x="2047189" y="379476"/>
                  <a:pt x="2052574" y="372161"/>
                  <a:pt x="2059076" y="365455"/>
                </a:cubicBezTo>
                <a:cubicBezTo>
                  <a:pt x="2065578" y="358749"/>
                  <a:pt x="2072385" y="353263"/>
                  <a:pt x="2079498" y="348996"/>
                </a:cubicBezTo>
                <a:cubicBezTo>
                  <a:pt x="2086610" y="344729"/>
                  <a:pt x="2093010" y="342595"/>
                  <a:pt x="2098700" y="342595"/>
                </a:cubicBezTo>
                <a:cubicBezTo>
                  <a:pt x="2103170" y="342595"/>
                  <a:pt x="2107742" y="344932"/>
                  <a:pt x="2112416" y="349605"/>
                </a:cubicBezTo>
                <a:cubicBezTo>
                  <a:pt x="2117090" y="354279"/>
                  <a:pt x="2122271" y="359461"/>
                  <a:pt x="2127961" y="365150"/>
                </a:cubicBezTo>
                <a:cubicBezTo>
                  <a:pt x="2133650" y="370840"/>
                  <a:pt x="2140051" y="376021"/>
                  <a:pt x="2147163" y="380695"/>
                </a:cubicBezTo>
                <a:cubicBezTo>
                  <a:pt x="2154275" y="385369"/>
                  <a:pt x="2162301" y="387705"/>
                  <a:pt x="2171242" y="387705"/>
                </a:cubicBezTo>
                <a:cubicBezTo>
                  <a:pt x="2175713" y="387705"/>
                  <a:pt x="2179370" y="386080"/>
                  <a:pt x="2182215" y="382829"/>
                </a:cubicBezTo>
                <a:cubicBezTo>
                  <a:pt x="2185060" y="379577"/>
                  <a:pt x="2186482" y="375920"/>
                  <a:pt x="2186482" y="371856"/>
                </a:cubicBezTo>
                <a:cubicBezTo>
                  <a:pt x="2186482" y="366166"/>
                  <a:pt x="2183333" y="361188"/>
                  <a:pt x="2177034" y="356921"/>
                </a:cubicBezTo>
                <a:cubicBezTo>
                  <a:pt x="2170734" y="352653"/>
                  <a:pt x="2163013" y="348386"/>
                  <a:pt x="2153869" y="344119"/>
                </a:cubicBezTo>
                <a:cubicBezTo>
                  <a:pt x="2144725" y="339852"/>
                  <a:pt x="2134666" y="335077"/>
                  <a:pt x="2123694" y="329793"/>
                </a:cubicBezTo>
                <a:cubicBezTo>
                  <a:pt x="2112721" y="324510"/>
                  <a:pt x="2102662" y="318008"/>
                  <a:pt x="2093518" y="310286"/>
                </a:cubicBezTo>
                <a:cubicBezTo>
                  <a:pt x="2084374" y="302565"/>
                  <a:pt x="2076653" y="293319"/>
                  <a:pt x="2070354" y="282549"/>
                </a:cubicBezTo>
                <a:cubicBezTo>
                  <a:pt x="2064054" y="271780"/>
                  <a:pt x="2060905" y="258673"/>
                  <a:pt x="2060905" y="243230"/>
                </a:cubicBezTo>
                <a:cubicBezTo>
                  <a:pt x="2060905" y="229819"/>
                  <a:pt x="2064054" y="217627"/>
                  <a:pt x="2070354" y="206654"/>
                </a:cubicBezTo>
                <a:cubicBezTo>
                  <a:pt x="2076653" y="195681"/>
                  <a:pt x="2085594" y="186233"/>
                  <a:pt x="2097176" y="178308"/>
                </a:cubicBezTo>
                <a:cubicBezTo>
                  <a:pt x="2108758" y="170383"/>
                  <a:pt x="2122474" y="164185"/>
                  <a:pt x="2138324" y="159715"/>
                </a:cubicBezTo>
                <a:cubicBezTo>
                  <a:pt x="2154174" y="155245"/>
                  <a:pt x="2171852" y="153009"/>
                  <a:pt x="2191359" y="153009"/>
                </a:cubicBezTo>
                <a:close/>
                <a:moveTo>
                  <a:pt x="1886559" y="153009"/>
                </a:moveTo>
                <a:cubicBezTo>
                  <a:pt x="1906066" y="153009"/>
                  <a:pt x="1923034" y="155245"/>
                  <a:pt x="1937461" y="159715"/>
                </a:cubicBezTo>
                <a:cubicBezTo>
                  <a:pt x="1951888" y="164185"/>
                  <a:pt x="1963877" y="169570"/>
                  <a:pt x="1973427" y="175869"/>
                </a:cubicBezTo>
                <a:cubicBezTo>
                  <a:pt x="1982978" y="182169"/>
                  <a:pt x="1990191" y="188773"/>
                  <a:pt x="1995068" y="195681"/>
                </a:cubicBezTo>
                <a:cubicBezTo>
                  <a:pt x="1999945" y="202590"/>
                  <a:pt x="2002383" y="208280"/>
                  <a:pt x="2002383" y="212750"/>
                </a:cubicBezTo>
                <a:cubicBezTo>
                  <a:pt x="2002383" y="218440"/>
                  <a:pt x="2000554" y="224841"/>
                  <a:pt x="1996897" y="231953"/>
                </a:cubicBezTo>
                <a:cubicBezTo>
                  <a:pt x="1993239" y="239065"/>
                  <a:pt x="1988769" y="245973"/>
                  <a:pt x="1983486" y="252679"/>
                </a:cubicBezTo>
                <a:cubicBezTo>
                  <a:pt x="1978202" y="259385"/>
                  <a:pt x="1972614" y="264973"/>
                  <a:pt x="1966722" y="269443"/>
                </a:cubicBezTo>
                <a:cubicBezTo>
                  <a:pt x="1960829" y="273913"/>
                  <a:pt x="1955444" y="276149"/>
                  <a:pt x="1950567" y="276149"/>
                </a:cubicBezTo>
                <a:cubicBezTo>
                  <a:pt x="1946503" y="276149"/>
                  <a:pt x="1942439" y="274015"/>
                  <a:pt x="1938375" y="269748"/>
                </a:cubicBezTo>
                <a:cubicBezTo>
                  <a:pt x="1934311" y="265481"/>
                  <a:pt x="1929841" y="260705"/>
                  <a:pt x="1924964" y="255422"/>
                </a:cubicBezTo>
                <a:cubicBezTo>
                  <a:pt x="1920087" y="250139"/>
                  <a:pt x="1915007" y="245364"/>
                  <a:pt x="1909724" y="241097"/>
                </a:cubicBezTo>
                <a:cubicBezTo>
                  <a:pt x="1904441" y="236829"/>
                  <a:pt x="1898548" y="234696"/>
                  <a:pt x="1892046" y="234696"/>
                </a:cubicBezTo>
                <a:cubicBezTo>
                  <a:pt x="1887575" y="234696"/>
                  <a:pt x="1884019" y="236118"/>
                  <a:pt x="1881378" y="238963"/>
                </a:cubicBezTo>
                <a:cubicBezTo>
                  <a:pt x="1878736" y="241808"/>
                  <a:pt x="1877415" y="245059"/>
                  <a:pt x="1877415" y="248717"/>
                </a:cubicBezTo>
                <a:cubicBezTo>
                  <a:pt x="1877415" y="255219"/>
                  <a:pt x="1880666" y="260807"/>
                  <a:pt x="1887169" y="265481"/>
                </a:cubicBezTo>
                <a:cubicBezTo>
                  <a:pt x="1893671" y="270154"/>
                  <a:pt x="1901799" y="274726"/>
                  <a:pt x="1911553" y="279197"/>
                </a:cubicBezTo>
                <a:cubicBezTo>
                  <a:pt x="1921306" y="283667"/>
                  <a:pt x="1931771" y="288645"/>
                  <a:pt x="1942947" y="294132"/>
                </a:cubicBezTo>
                <a:cubicBezTo>
                  <a:pt x="1954123" y="299618"/>
                  <a:pt x="1964588" y="306222"/>
                  <a:pt x="1974342" y="313944"/>
                </a:cubicBezTo>
                <a:cubicBezTo>
                  <a:pt x="1984095" y="321665"/>
                  <a:pt x="1992223" y="330911"/>
                  <a:pt x="1998726" y="341681"/>
                </a:cubicBezTo>
                <a:cubicBezTo>
                  <a:pt x="2005228" y="352450"/>
                  <a:pt x="2008479" y="365760"/>
                  <a:pt x="2008479" y="381609"/>
                </a:cubicBezTo>
                <a:cubicBezTo>
                  <a:pt x="2008479" y="411683"/>
                  <a:pt x="1996999" y="435864"/>
                  <a:pt x="1974037" y="454152"/>
                </a:cubicBezTo>
                <a:cubicBezTo>
                  <a:pt x="1951075" y="472440"/>
                  <a:pt x="1917039" y="481584"/>
                  <a:pt x="1871929" y="481584"/>
                </a:cubicBezTo>
                <a:cubicBezTo>
                  <a:pt x="1847951" y="481584"/>
                  <a:pt x="1827225" y="478942"/>
                  <a:pt x="1809750" y="473659"/>
                </a:cubicBezTo>
                <a:cubicBezTo>
                  <a:pt x="1792274" y="468376"/>
                  <a:pt x="1777746" y="462077"/>
                  <a:pt x="1766163" y="454761"/>
                </a:cubicBezTo>
                <a:cubicBezTo>
                  <a:pt x="1754581" y="447446"/>
                  <a:pt x="1745945" y="439725"/>
                  <a:pt x="1740255" y="431597"/>
                </a:cubicBezTo>
                <a:cubicBezTo>
                  <a:pt x="1734566" y="423469"/>
                  <a:pt x="1731721" y="416357"/>
                  <a:pt x="1731721" y="410261"/>
                </a:cubicBezTo>
                <a:cubicBezTo>
                  <a:pt x="1731721" y="402945"/>
                  <a:pt x="1733854" y="395325"/>
                  <a:pt x="1738122" y="387401"/>
                </a:cubicBezTo>
                <a:cubicBezTo>
                  <a:pt x="1742389" y="379476"/>
                  <a:pt x="1747774" y="372161"/>
                  <a:pt x="1754276" y="365455"/>
                </a:cubicBezTo>
                <a:cubicBezTo>
                  <a:pt x="1760779" y="358749"/>
                  <a:pt x="1767586" y="353263"/>
                  <a:pt x="1774698" y="348996"/>
                </a:cubicBezTo>
                <a:cubicBezTo>
                  <a:pt x="1781810" y="344729"/>
                  <a:pt x="1788210" y="342595"/>
                  <a:pt x="1793900" y="342595"/>
                </a:cubicBezTo>
                <a:cubicBezTo>
                  <a:pt x="1798370" y="342595"/>
                  <a:pt x="1802942" y="344932"/>
                  <a:pt x="1807616" y="349605"/>
                </a:cubicBezTo>
                <a:cubicBezTo>
                  <a:pt x="1812290" y="354279"/>
                  <a:pt x="1817471" y="359461"/>
                  <a:pt x="1823161" y="365150"/>
                </a:cubicBezTo>
                <a:cubicBezTo>
                  <a:pt x="1828850" y="370840"/>
                  <a:pt x="1835251" y="376021"/>
                  <a:pt x="1842363" y="380695"/>
                </a:cubicBezTo>
                <a:cubicBezTo>
                  <a:pt x="1849475" y="385369"/>
                  <a:pt x="1857502" y="387705"/>
                  <a:pt x="1866442" y="387705"/>
                </a:cubicBezTo>
                <a:cubicBezTo>
                  <a:pt x="1870913" y="387705"/>
                  <a:pt x="1874570" y="386080"/>
                  <a:pt x="1877415" y="382829"/>
                </a:cubicBezTo>
                <a:cubicBezTo>
                  <a:pt x="1880260" y="379577"/>
                  <a:pt x="1881682" y="375920"/>
                  <a:pt x="1881682" y="371856"/>
                </a:cubicBezTo>
                <a:cubicBezTo>
                  <a:pt x="1881682" y="366166"/>
                  <a:pt x="1878533" y="361188"/>
                  <a:pt x="1872234" y="356921"/>
                </a:cubicBezTo>
                <a:cubicBezTo>
                  <a:pt x="1865934" y="352653"/>
                  <a:pt x="1858213" y="348386"/>
                  <a:pt x="1849069" y="344119"/>
                </a:cubicBezTo>
                <a:cubicBezTo>
                  <a:pt x="1839925" y="339852"/>
                  <a:pt x="1829866" y="335077"/>
                  <a:pt x="1818894" y="329793"/>
                </a:cubicBezTo>
                <a:cubicBezTo>
                  <a:pt x="1807921" y="324510"/>
                  <a:pt x="1797862" y="318008"/>
                  <a:pt x="1788718" y="310286"/>
                </a:cubicBezTo>
                <a:cubicBezTo>
                  <a:pt x="1779574" y="302565"/>
                  <a:pt x="1771853" y="293319"/>
                  <a:pt x="1765554" y="282549"/>
                </a:cubicBezTo>
                <a:cubicBezTo>
                  <a:pt x="1759254" y="271780"/>
                  <a:pt x="1756105" y="258673"/>
                  <a:pt x="1756105" y="243230"/>
                </a:cubicBezTo>
                <a:cubicBezTo>
                  <a:pt x="1756105" y="229819"/>
                  <a:pt x="1759254" y="217627"/>
                  <a:pt x="1765554" y="206654"/>
                </a:cubicBezTo>
                <a:cubicBezTo>
                  <a:pt x="1771853" y="195681"/>
                  <a:pt x="1780794" y="186233"/>
                  <a:pt x="1792376" y="178308"/>
                </a:cubicBezTo>
                <a:cubicBezTo>
                  <a:pt x="1803958" y="170383"/>
                  <a:pt x="1817674" y="164185"/>
                  <a:pt x="1833524" y="159715"/>
                </a:cubicBezTo>
                <a:cubicBezTo>
                  <a:pt x="1849374" y="155245"/>
                  <a:pt x="1867052" y="153009"/>
                  <a:pt x="1886559" y="153009"/>
                </a:cubicBezTo>
                <a:close/>
                <a:moveTo>
                  <a:pt x="616686" y="153009"/>
                </a:moveTo>
                <a:cubicBezTo>
                  <a:pt x="627659" y="153009"/>
                  <a:pt x="637819" y="155549"/>
                  <a:pt x="647166" y="160629"/>
                </a:cubicBezTo>
                <a:cubicBezTo>
                  <a:pt x="656513" y="165709"/>
                  <a:pt x="664540" y="172009"/>
                  <a:pt x="671246" y="179527"/>
                </a:cubicBezTo>
                <a:cubicBezTo>
                  <a:pt x="677951" y="187045"/>
                  <a:pt x="683234" y="195275"/>
                  <a:pt x="687095" y="204216"/>
                </a:cubicBezTo>
                <a:cubicBezTo>
                  <a:pt x="690956" y="213157"/>
                  <a:pt x="692886" y="221285"/>
                  <a:pt x="692886" y="228600"/>
                </a:cubicBezTo>
                <a:cubicBezTo>
                  <a:pt x="692886" y="237541"/>
                  <a:pt x="690245" y="246481"/>
                  <a:pt x="684961" y="255422"/>
                </a:cubicBezTo>
                <a:cubicBezTo>
                  <a:pt x="679678" y="264363"/>
                  <a:pt x="672566" y="272389"/>
                  <a:pt x="663625" y="279501"/>
                </a:cubicBezTo>
                <a:cubicBezTo>
                  <a:pt x="654685" y="286613"/>
                  <a:pt x="644626" y="292405"/>
                  <a:pt x="633450" y="296875"/>
                </a:cubicBezTo>
                <a:cubicBezTo>
                  <a:pt x="622274" y="301345"/>
                  <a:pt x="610997" y="303581"/>
                  <a:pt x="599617" y="303581"/>
                </a:cubicBezTo>
                <a:cubicBezTo>
                  <a:pt x="585800" y="303581"/>
                  <a:pt x="578891" y="297485"/>
                  <a:pt x="578891" y="285293"/>
                </a:cubicBezTo>
                <a:cubicBezTo>
                  <a:pt x="578891" y="275945"/>
                  <a:pt x="577469" y="268732"/>
                  <a:pt x="574624" y="263652"/>
                </a:cubicBezTo>
                <a:cubicBezTo>
                  <a:pt x="571779" y="258572"/>
                  <a:pt x="567309" y="256032"/>
                  <a:pt x="561213" y="256032"/>
                </a:cubicBezTo>
                <a:cubicBezTo>
                  <a:pt x="551053" y="256032"/>
                  <a:pt x="545973" y="262737"/>
                  <a:pt x="545973" y="276149"/>
                </a:cubicBezTo>
                <a:cubicBezTo>
                  <a:pt x="545973" y="288747"/>
                  <a:pt x="546684" y="300939"/>
                  <a:pt x="548106" y="312725"/>
                </a:cubicBezTo>
                <a:cubicBezTo>
                  <a:pt x="549529" y="324510"/>
                  <a:pt x="551154" y="336499"/>
                  <a:pt x="552983" y="348691"/>
                </a:cubicBezTo>
                <a:cubicBezTo>
                  <a:pt x="554812" y="360883"/>
                  <a:pt x="556438" y="373481"/>
                  <a:pt x="557860" y="386486"/>
                </a:cubicBezTo>
                <a:cubicBezTo>
                  <a:pt x="559282" y="399491"/>
                  <a:pt x="559993" y="413512"/>
                  <a:pt x="559993" y="428549"/>
                </a:cubicBezTo>
                <a:cubicBezTo>
                  <a:pt x="559993" y="445617"/>
                  <a:pt x="555625" y="458927"/>
                  <a:pt x="546887" y="468477"/>
                </a:cubicBezTo>
                <a:cubicBezTo>
                  <a:pt x="538149" y="478028"/>
                  <a:pt x="525856" y="482803"/>
                  <a:pt x="510006" y="482803"/>
                </a:cubicBezTo>
                <a:cubicBezTo>
                  <a:pt x="497001" y="482803"/>
                  <a:pt x="484098" y="481584"/>
                  <a:pt x="471297" y="479145"/>
                </a:cubicBezTo>
                <a:cubicBezTo>
                  <a:pt x="458495" y="476707"/>
                  <a:pt x="447014" y="473354"/>
                  <a:pt x="436854" y="469087"/>
                </a:cubicBezTo>
                <a:cubicBezTo>
                  <a:pt x="426694" y="464820"/>
                  <a:pt x="418465" y="459841"/>
                  <a:pt x="412165" y="454152"/>
                </a:cubicBezTo>
                <a:cubicBezTo>
                  <a:pt x="405866" y="448462"/>
                  <a:pt x="402717" y="442366"/>
                  <a:pt x="402717" y="435864"/>
                </a:cubicBezTo>
                <a:cubicBezTo>
                  <a:pt x="402717" y="426110"/>
                  <a:pt x="403631" y="415036"/>
                  <a:pt x="405460" y="402641"/>
                </a:cubicBezTo>
                <a:cubicBezTo>
                  <a:pt x="407289" y="390245"/>
                  <a:pt x="408203" y="378765"/>
                  <a:pt x="408203" y="368198"/>
                </a:cubicBezTo>
                <a:cubicBezTo>
                  <a:pt x="408203" y="338125"/>
                  <a:pt x="406882" y="314858"/>
                  <a:pt x="404241" y="298399"/>
                </a:cubicBezTo>
                <a:cubicBezTo>
                  <a:pt x="401599" y="281940"/>
                  <a:pt x="398653" y="269240"/>
                  <a:pt x="395401" y="260299"/>
                </a:cubicBezTo>
                <a:cubicBezTo>
                  <a:pt x="392150" y="251358"/>
                  <a:pt x="389204" y="244551"/>
                  <a:pt x="386562" y="239877"/>
                </a:cubicBezTo>
                <a:cubicBezTo>
                  <a:pt x="383921" y="235204"/>
                  <a:pt x="382600" y="229616"/>
                  <a:pt x="382600" y="223113"/>
                </a:cubicBezTo>
                <a:cubicBezTo>
                  <a:pt x="382600" y="215798"/>
                  <a:pt x="387375" y="208381"/>
                  <a:pt x="396925" y="200863"/>
                </a:cubicBezTo>
                <a:cubicBezTo>
                  <a:pt x="406476" y="193345"/>
                  <a:pt x="417652" y="186537"/>
                  <a:pt x="430453" y="180441"/>
                </a:cubicBezTo>
                <a:cubicBezTo>
                  <a:pt x="443255" y="174345"/>
                  <a:pt x="456158" y="169469"/>
                  <a:pt x="469163" y="165811"/>
                </a:cubicBezTo>
                <a:cubicBezTo>
                  <a:pt x="482168" y="162153"/>
                  <a:pt x="492125" y="160325"/>
                  <a:pt x="499033" y="160325"/>
                </a:cubicBezTo>
                <a:cubicBezTo>
                  <a:pt x="505129" y="160325"/>
                  <a:pt x="510006" y="161645"/>
                  <a:pt x="513664" y="164287"/>
                </a:cubicBezTo>
                <a:cubicBezTo>
                  <a:pt x="517321" y="166929"/>
                  <a:pt x="520471" y="169875"/>
                  <a:pt x="523113" y="173126"/>
                </a:cubicBezTo>
                <a:cubicBezTo>
                  <a:pt x="525754" y="176377"/>
                  <a:pt x="527989" y="179324"/>
                  <a:pt x="529818" y="181965"/>
                </a:cubicBezTo>
                <a:cubicBezTo>
                  <a:pt x="531647" y="184607"/>
                  <a:pt x="533781" y="185928"/>
                  <a:pt x="536219" y="185928"/>
                </a:cubicBezTo>
                <a:cubicBezTo>
                  <a:pt x="538251" y="185928"/>
                  <a:pt x="541705" y="184201"/>
                  <a:pt x="546582" y="180746"/>
                </a:cubicBezTo>
                <a:cubicBezTo>
                  <a:pt x="551459" y="177292"/>
                  <a:pt x="557453" y="173533"/>
                  <a:pt x="564565" y="169469"/>
                </a:cubicBezTo>
                <a:cubicBezTo>
                  <a:pt x="571678" y="165405"/>
                  <a:pt x="579602" y="161645"/>
                  <a:pt x="588340" y="158191"/>
                </a:cubicBezTo>
                <a:cubicBezTo>
                  <a:pt x="597077" y="154737"/>
                  <a:pt x="606526" y="153009"/>
                  <a:pt x="616686" y="153009"/>
                </a:cubicBezTo>
                <a:close/>
                <a:moveTo>
                  <a:pt x="3178835" y="88392"/>
                </a:moveTo>
                <a:cubicBezTo>
                  <a:pt x="3195904" y="88392"/>
                  <a:pt x="3209823" y="93777"/>
                  <a:pt x="3220592" y="104546"/>
                </a:cubicBezTo>
                <a:cubicBezTo>
                  <a:pt x="3231362" y="115316"/>
                  <a:pt x="3236747" y="128625"/>
                  <a:pt x="3236747" y="144475"/>
                </a:cubicBezTo>
                <a:cubicBezTo>
                  <a:pt x="3236747" y="155448"/>
                  <a:pt x="3234715" y="165201"/>
                  <a:pt x="3230651" y="173736"/>
                </a:cubicBezTo>
                <a:cubicBezTo>
                  <a:pt x="3226587" y="182270"/>
                  <a:pt x="3222116" y="189585"/>
                  <a:pt x="3217239" y="195681"/>
                </a:cubicBezTo>
                <a:cubicBezTo>
                  <a:pt x="3212363" y="201777"/>
                  <a:pt x="3207893" y="206959"/>
                  <a:pt x="3203829" y="211226"/>
                </a:cubicBezTo>
                <a:cubicBezTo>
                  <a:pt x="3199765" y="215493"/>
                  <a:pt x="3197732" y="219049"/>
                  <a:pt x="3197732" y="221894"/>
                </a:cubicBezTo>
                <a:cubicBezTo>
                  <a:pt x="3201390" y="227177"/>
                  <a:pt x="3204845" y="233477"/>
                  <a:pt x="3208096" y="240792"/>
                </a:cubicBezTo>
                <a:cubicBezTo>
                  <a:pt x="3210941" y="246888"/>
                  <a:pt x="3213481" y="254305"/>
                  <a:pt x="3215715" y="263042"/>
                </a:cubicBezTo>
                <a:cubicBezTo>
                  <a:pt x="3217951" y="271780"/>
                  <a:pt x="3219069" y="281432"/>
                  <a:pt x="3219069" y="291998"/>
                </a:cubicBezTo>
                <a:cubicBezTo>
                  <a:pt x="3219069" y="314350"/>
                  <a:pt x="3214598" y="333857"/>
                  <a:pt x="3205657" y="350520"/>
                </a:cubicBezTo>
                <a:cubicBezTo>
                  <a:pt x="3196717" y="367182"/>
                  <a:pt x="3184525" y="381000"/>
                  <a:pt x="3169081" y="391973"/>
                </a:cubicBezTo>
                <a:cubicBezTo>
                  <a:pt x="3153638" y="402945"/>
                  <a:pt x="3135451" y="411073"/>
                  <a:pt x="3114522" y="416357"/>
                </a:cubicBezTo>
                <a:cubicBezTo>
                  <a:pt x="3093593" y="421640"/>
                  <a:pt x="3071139" y="424281"/>
                  <a:pt x="3047161" y="424281"/>
                </a:cubicBezTo>
                <a:cubicBezTo>
                  <a:pt x="3041471" y="424281"/>
                  <a:pt x="3036697" y="426415"/>
                  <a:pt x="3032836" y="430682"/>
                </a:cubicBezTo>
                <a:cubicBezTo>
                  <a:pt x="3028975" y="434949"/>
                  <a:pt x="3027045" y="439725"/>
                  <a:pt x="3027045" y="445008"/>
                </a:cubicBezTo>
                <a:cubicBezTo>
                  <a:pt x="3027045" y="456387"/>
                  <a:pt x="3034766" y="462077"/>
                  <a:pt x="3050209" y="462077"/>
                </a:cubicBezTo>
                <a:cubicBezTo>
                  <a:pt x="3061588" y="462077"/>
                  <a:pt x="3076219" y="460045"/>
                  <a:pt x="3094100" y="455981"/>
                </a:cubicBezTo>
                <a:cubicBezTo>
                  <a:pt x="3111982" y="451917"/>
                  <a:pt x="3131896" y="449885"/>
                  <a:pt x="3153841" y="449885"/>
                </a:cubicBezTo>
                <a:cubicBezTo>
                  <a:pt x="3166033" y="449885"/>
                  <a:pt x="3177006" y="452018"/>
                  <a:pt x="3186759" y="456285"/>
                </a:cubicBezTo>
                <a:cubicBezTo>
                  <a:pt x="3196513" y="460553"/>
                  <a:pt x="3204641" y="466344"/>
                  <a:pt x="3211144" y="473659"/>
                </a:cubicBezTo>
                <a:cubicBezTo>
                  <a:pt x="3217646" y="480974"/>
                  <a:pt x="3222625" y="489509"/>
                  <a:pt x="3226079" y="499262"/>
                </a:cubicBezTo>
                <a:cubicBezTo>
                  <a:pt x="3229533" y="509016"/>
                  <a:pt x="3231261" y="519176"/>
                  <a:pt x="3231261" y="529742"/>
                </a:cubicBezTo>
                <a:cubicBezTo>
                  <a:pt x="3231261" y="550062"/>
                  <a:pt x="3226383" y="569773"/>
                  <a:pt x="3216630" y="588873"/>
                </a:cubicBezTo>
                <a:cubicBezTo>
                  <a:pt x="3206876" y="607974"/>
                  <a:pt x="3192957" y="624840"/>
                  <a:pt x="3174873" y="639470"/>
                </a:cubicBezTo>
                <a:cubicBezTo>
                  <a:pt x="3156787" y="654101"/>
                  <a:pt x="3135045" y="665886"/>
                  <a:pt x="3109645" y="674827"/>
                </a:cubicBezTo>
                <a:cubicBezTo>
                  <a:pt x="3084245" y="683768"/>
                  <a:pt x="3056102" y="688238"/>
                  <a:pt x="3025215" y="688238"/>
                </a:cubicBezTo>
                <a:cubicBezTo>
                  <a:pt x="3004489" y="688238"/>
                  <a:pt x="2986303" y="686206"/>
                  <a:pt x="2970657" y="682142"/>
                </a:cubicBezTo>
                <a:cubicBezTo>
                  <a:pt x="2955010" y="678078"/>
                  <a:pt x="2942005" y="672389"/>
                  <a:pt x="2931642" y="665073"/>
                </a:cubicBezTo>
                <a:cubicBezTo>
                  <a:pt x="2921279" y="657758"/>
                  <a:pt x="2913455" y="649122"/>
                  <a:pt x="2908173" y="639165"/>
                </a:cubicBezTo>
                <a:cubicBezTo>
                  <a:pt x="2902889" y="629209"/>
                  <a:pt x="2900247" y="618541"/>
                  <a:pt x="2900247" y="607161"/>
                </a:cubicBezTo>
                <a:cubicBezTo>
                  <a:pt x="2900247" y="596189"/>
                  <a:pt x="2902585" y="586333"/>
                  <a:pt x="2907258" y="577596"/>
                </a:cubicBezTo>
                <a:cubicBezTo>
                  <a:pt x="2911931" y="568858"/>
                  <a:pt x="2917012" y="561238"/>
                  <a:pt x="2922498" y="554736"/>
                </a:cubicBezTo>
                <a:cubicBezTo>
                  <a:pt x="2927984" y="548233"/>
                  <a:pt x="2933065" y="542747"/>
                  <a:pt x="2937738" y="538277"/>
                </a:cubicBezTo>
                <a:cubicBezTo>
                  <a:pt x="2942411" y="533806"/>
                  <a:pt x="2944748" y="530352"/>
                  <a:pt x="2944748" y="527913"/>
                </a:cubicBezTo>
                <a:cubicBezTo>
                  <a:pt x="2944748" y="525475"/>
                  <a:pt x="2942615" y="522630"/>
                  <a:pt x="2938347" y="519379"/>
                </a:cubicBezTo>
                <a:cubicBezTo>
                  <a:pt x="2934081" y="516128"/>
                  <a:pt x="2929407" y="512064"/>
                  <a:pt x="2924327" y="507187"/>
                </a:cubicBezTo>
                <a:cubicBezTo>
                  <a:pt x="2919247" y="502310"/>
                  <a:pt x="2914573" y="496417"/>
                  <a:pt x="2910306" y="489509"/>
                </a:cubicBezTo>
                <a:cubicBezTo>
                  <a:pt x="2906039" y="482600"/>
                  <a:pt x="2903905" y="474472"/>
                  <a:pt x="2903905" y="465125"/>
                </a:cubicBezTo>
                <a:cubicBezTo>
                  <a:pt x="2903905" y="452933"/>
                  <a:pt x="2907157" y="442773"/>
                  <a:pt x="2913659" y="434645"/>
                </a:cubicBezTo>
                <a:cubicBezTo>
                  <a:pt x="2920161" y="426517"/>
                  <a:pt x="2927273" y="419913"/>
                  <a:pt x="2934995" y="414833"/>
                </a:cubicBezTo>
                <a:cubicBezTo>
                  <a:pt x="2942717" y="409753"/>
                  <a:pt x="2949930" y="406197"/>
                  <a:pt x="2956636" y="404165"/>
                </a:cubicBezTo>
                <a:cubicBezTo>
                  <a:pt x="2963341" y="402133"/>
                  <a:pt x="2966694" y="401117"/>
                  <a:pt x="2966694" y="401117"/>
                </a:cubicBezTo>
                <a:cubicBezTo>
                  <a:pt x="2959379" y="397053"/>
                  <a:pt x="2951861" y="391566"/>
                  <a:pt x="2944139" y="384657"/>
                </a:cubicBezTo>
                <a:cubicBezTo>
                  <a:pt x="2936417" y="377749"/>
                  <a:pt x="2929407" y="369722"/>
                  <a:pt x="2923107" y="360578"/>
                </a:cubicBezTo>
                <a:cubicBezTo>
                  <a:pt x="2916809" y="351434"/>
                  <a:pt x="2911728" y="341071"/>
                  <a:pt x="2907867" y="329489"/>
                </a:cubicBezTo>
                <a:cubicBezTo>
                  <a:pt x="2904007" y="317906"/>
                  <a:pt x="2902076" y="305206"/>
                  <a:pt x="2902076" y="291389"/>
                </a:cubicBezTo>
                <a:cubicBezTo>
                  <a:pt x="2902076" y="273101"/>
                  <a:pt x="2905633" y="255829"/>
                  <a:pt x="2912745" y="239573"/>
                </a:cubicBezTo>
                <a:cubicBezTo>
                  <a:pt x="2919856" y="223317"/>
                  <a:pt x="2929711" y="209093"/>
                  <a:pt x="2942310" y="196901"/>
                </a:cubicBezTo>
                <a:cubicBezTo>
                  <a:pt x="2954909" y="184709"/>
                  <a:pt x="2969945" y="175158"/>
                  <a:pt x="2987421" y="168249"/>
                </a:cubicBezTo>
                <a:cubicBezTo>
                  <a:pt x="3004895" y="161341"/>
                  <a:pt x="3023793" y="157886"/>
                  <a:pt x="3044113" y="157886"/>
                </a:cubicBezTo>
                <a:cubicBezTo>
                  <a:pt x="3058743" y="157886"/>
                  <a:pt x="3071139" y="158902"/>
                  <a:pt x="3081299" y="160934"/>
                </a:cubicBezTo>
                <a:cubicBezTo>
                  <a:pt x="3091459" y="162966"/>
                  <a:pt x="3099891" y="165303"/>
                  <a:pt x="3106597" y="167945"/>
                </a:cubicBezTo>
                <a:cubicBezTo>
                  <a:pt x="3113303" y="170586"/>
                  <a:pt x="3118789" y="172923"/>
                  <a:pt x="3123057" y="174955"/>
                </a:cubicBezTo>
                <a:cubicBezTo>
                  <a:pt x="3127323" y="176987"/>
                  <a:pt x="3130880" y="178003"/>
                  <a:pt x="3133724" y="178003"/>
                </a:cubicBezTo>
                <a:cubicBezTo>
                  <a:pt x="3138601" y="178003"/>
                  <a:pt x="3141039" y="176377"/>
                  <a:pt x="3141039" y="173126"/>
                </a:cubicBezTo>
                <a:cubicBezTo>
                  <a:pt x="3141039" y="171907"/>
                  <a:pt x="3140125" y="170078"/>
                  <a:pt x="3138297" y="167640"/>
                </a:cubicBezTo>
                <a:cubicBezTo>
                  <a:pt x="3136467" y="165201"/>
                  <a:pt x="3134537" y="162357"/>
                  <a:pt x="3132505" y="159105"/>
                </a:cubicBezTo>
                <a:cubicBezTo>
                  <a:pt x="3130473" y="155854"/>
                  <a:pt x="3128543" y="152095"/>
                  <a:pt x="3126714" y="147828"/>
                </a:cubicBezTo>
                <a:cubicBezTo>
                  <a:pt x="3124885" y="143561"/>
                  <a:pt x="3123971" y="138582"/>
                  <a:pt x="3123971" y="132893"/>
                </a:cubicBezTo>
                <a:cubicBezTo>
                  <a:pt x="3123971" y="120701"/>
                  <a:pt x="3128746" y="110236"/>
                  <a:pt x="3138297" y="101498"/>
                </a:cubicBezTo>
                <a:cubicBezTo>
                  <a:pt x="3147847" y="92761"/>
                  <a:pt x="3161359" y="88392"/>
                  <a:pt x="3178835" y="88392"/>
                </a:cubicBezTo>
                <a:close/>
                <a:moveTo>
                  <a:pt x="160324" y="49377"/>
                </a:moveTo>
                <a:cubicBezTo>
                  <a:pt x="189585" y="49377"/>
                  <a:pt x="216306" y="53137"/>
                  <a:pt x="240487" y="60655"/>
                </a:cubicBezTo>
                <a:cubicBezTo>
                  <a:pt x="264668" y="68173"/>
                  <a:pt x="285496" y="78943"/>
                  <a:pt x="302971" y="92964"/>
                </a:cubicBezTo>
                <a:cubicBezTo>
                  <a:pt x="320446" y="106985"/>
                  <a:pt x="334060" y="124053"/>
                  <a:pt x="343814" y="144170"/>
                </a:cubicBezTo>
                <a:cubicBezTo>
                  <a:pt x="353568" y="164287"/>
                  <a:pt x="358444" y="186741"/>
                  <a:pt x="358444" y="211531"/>
                </a:cubicBezTo>
                <a:cubicBezTo>
                  <a:pt x="358444" y="233070"/>
                  <a:pt x="354076" y="252984"/>
                  <a:pt x="345338" y="271272"/>
                </a:cubicBezTo>
                <a:cubicBezTo>
                  <a:pt x="336600" y="289560"/>
                  <a:pt x="325120" y="305409"/>
                  <a:pt x="310896" y="318821"/>
                </a:cubicBezTo>
                <a:cubicBezTo>
                  <a:pt x="296672" y="332232"/>
                  <a:pt x="280619" y="342798"/>
                  <a:pt x="262737" y="350520"/>
                </a:cubicBezTo>
                <a:cubicBezTo>
                  <a:pt x="244856" y="358241"/>
                  <a:pt x="226974" y="362102"/>
                  <a:pt x="209092" y="362102"/>
                </a:cubicBezTo>
                <a:cubicBezTo>
                  <a:pt x="196900" y="362102"/>
                  <a:pt x="187655" y="360680"/>
                  <a:pt x="181356" y="357835"/>
                </a:cubicBezTo>
                <a:cubicBezTo>
                  <a:pt x="175056" y="354990"/>
                  <a:pt x="170484" y="353568"/>
                  <a:pt x="167640" y="353568"/>
                </a:cubicBezTo>
                <a:cubicBezTo>
                  <a:pt x="164795" y="353568"/>
                  <a:pt x="163169" y="354482"/>
                  <a:pt x="162763" y="356311"/>
                </a:cubicBezTo>
                <a:cubicBezTo>
                  <a:pt x="162356" y="358140"/>
                  <a:pt x="162153" y="361289"/>
                  <a:pt x="162153" y="365760"/>
                </a:cubicBezTo>
                <a:cubicBezTo>
                  <a:pt x="162153" y="375513"/>
                  <a:pt x="162763" y="384149"/>
                  <a:pt x="163982" y="391668"/>
                </a:cubicBezTo>
                <a:cubicBezTo>
                  <a:pt x="165201" y="399186"/>
                  <a:pt x="166624" y="405993"/>
                  <a:pt x="168249" y="412089"/>
                </a:cubicBezTo>
                <a:cubicBezTo>
                  <a:pt x="169875" y="418185"/>
                  <a:pt x="171399" y="423672"/>
                  <a:pt x="172821" y="428549"/>
                </a:cubicBezTo>
                <a:cubicBezTo>
                  <a:pt x="174244" y="433425"/>
                  <a:pt x="174955" y="438302"/>
                  <a:pt x="174955" y="443179"/>
                </a:cubicBezTo>
                <a:cubicBezTo>
                  <a:pt x="174955" y="452526"/>
                  <a:pt x="171196" y="460146"/>
                  <a:pt x="163677" y="466039"/>
                </a:cubicBezTo>
                <a:cubicBezTo>
                  <a:pt x="156159" y="471932"/>
                  <a:pt x="144475" y="474878"/>
                  <a:pt x="128625" y="474878"/>
                </a:cubicBezTo>
                <a:cubicBezTo>
                  <a:pt x="120904" y="474878"/>
                  <a:pt x="111658" y="474065"/>
                  <a:pt x="100888" y="472440"/>
                </a:cubicBezTo>
                <a:cubicBezTo>
                  <a:pt x="90119" y="470814"/>
                  <a:pt x="79451" y="468071"/>
                  <a:pt x="68884" y="464210"/>
                </a:cubicBezTo>
                <a:cubicBezTo>
                  <a:pt x="58318" y="460349"/>
                  <a:pt x="48666" y="455066"/>
                  <a:pt x="39928" y="448361"/>
                </a:cubicBezTo>
                <a:cubicBezTo>
                  <a:pt x="31191" y="441655"/>
                  <a:pt x="25196" y="433425"/>
                  <a:pt x="21945" y="423672"/>
                </a:cubicBezTo>
                <a:cubicBezTo>
                  <a:pt x="15037" y="404165"/>
                  <a:pt x="9652" y="379273"/>
                  <a:pt x="5791" y="348996"/>
                </a:cubicBezTo>
                <a:cubicBezTo>
                  <a:pt x="1930" y="318719"/>
                  <a:pt x="0" y="284683"/>
                  <a:pt x="0" y="246888"/>
                </a:cubicBezTo>
                <a:cubicBezTo>
                  <a:pt x="0" y="228193"/>
                  <a:pt x="304" y="210312"/>
                  <a:pt x="914" y="193243"/>
                </a:cubicBezTo>
                <a:cubicBezTo>
                  <a:pt x="1524" y="176174"/>
                  <a:pt x="2540" y="160629"/>
                  <a:pt x="3962" y="146609"/>
                </a:cubicBezTo>
                <a:cubicBezTo>
                  <a:pt x="5384" y="132588"/>
                  <a:pt x="7213" y="120497"/>
                  <a:pt x="9449" y="110337"/>
                </a:cubicBezTo>
                <a:cubicBezTo>
                  <a:pt x="11684" y="100177"/>
                  <a:pt x="14630" y="92862"/>
                  <a:pt x="18288" y="88392"/>
                </a:cubicBezTo>
                <a:cubicBezTo>
                  <a:pt x="21945" y="83921"/>
                  <a:pt x="28549" y="79349"/>
                  <a:pt x="38100" y="74676"/>
                </a:cubicBezTo>
                <a:cubicBezTo>
                  <a:pt x="47650" y="70002"/>
                  <a:pt x="58928" y="65837"/>
                  <a:pt x="71933" y="62179"/>
                </a:cubicBezTo>
                <a:cubicBezTo>
                  <a:pt x="84937" y="58521"/>
                  <a:pt x="99060" y="55473"/>
                  <a:pt x="114300" y="53035"/>
                </a:cubicBezTo>
                <a:cubicBezTo>
                  <a:pt x="129540" y="50597"/>
                  <a:pt x="144881" y="49377"/>
                  <a:pt x="160324" y="49377"/>
                </a:cubicBezTo>
                <a:close/>
                <a:moveTo>
                  <a:pt x="2415692" y="0"/>
                </a:moveTo>
                <a:cubicBezTo>
                  <a:pt x="2425852" y="0"/>
                  <a:pt x="2435301" y="1829"/>
                  <a:pt x="2444038" y="5486"/>
                </a:cubicBezTo>
                <a:cubicBezTo>
                  <a:pt x="2452776" y="9144"/>
                  <a:pt x="2460497" y="14122"/>
                  <a:pt x="2467203" y="20421"/>
                </a:cubicBezTo>
                <a:cubicBezTo>
                  <a:pt x="2473909" y="26721"/>
                  <a:pt x="2479192" y="34137"/>
                  <a:pt x="2483053" y="42672"/>
                </a:cubicBezTo>
                <a:cubicBezTo>
                  <a:pt x="2486913" y="51206"/>
                  <a:pt x="2488844" y="60553"/>
                  <a:pt x="2488844" y="70713"/>
                </a:cubicBezTo>
                <a:cubicBezTo>
                  <a:pt x="2488844" y="80873"/>
                  <a:pt x="2486913" y="90221"/>
                  <a:pt x="2483053" y="98755"/>
                </a:cubicBezTo>
                <a:cubicBezTo>
                  <a:pt x="2479192" y="107289"/>
                  <a:pt x="2473909" y="114605"/>
                  <a:pt x="2467203" y="120701"/>
                </a:cubicBezTo>
                <a:cubicBezTo>
                  <a:pt x="2460497" y="126797"/>
                  <a:pt x="2452776" y="131572"/>
                  <a:pt x="2444038" y="135026"/>
                </a:cubicBezTo>
                <a:cubicBezTo>
                  <a:pt x="2435301" y="138481"/>
                  <a:pt x="2425852" y="140208"/>
                  <a:pt x="2415692" y="140208"/>
                </a:cubicBezTo>
                <a:cubicBezTo>
                  <a:pt x="2405532" y="140208"/>
                  <a:pt x="2396083" y="138481"/>
                  <a:pt x="2387345" y="135026"/>
                </a:cubicBezTo>
                <a:cubicBezTo>
                  <a:pt x="2378608" y="131572"/>
                  <a:pt x="2370988" y="126797"/>
                  <a:pt x="2364485" y="120701"/>
                </a:cubicBezTo>
                <a:cubicBezTo>
                  <a:pt x="2357983" y="114605"/>
                  <a:pt x="2352801" y="107289"/>
                  <a:pt x="2348941" y="98755"/>
                </a:cubicBezTo>
                <a:cubicBezTo>
                  <a:pt x="2345080" y="90221"/>
                  <a:pt x="2343149" y="80873"/>
                  <a:pt x="2343149" y="70713"/>
                </a:cubicBezTo>
                <a:cubicBezTo>
                  <a:pt x="2343149" y="60553"/>
                  <a:pt x="2345080" y="51206"/>
                  <a:pt x="2348941" y="42672"/>
                </a:cubicBezTo>
                <a:cubicBezTo>
                  <a:pt x="2352801" y="34137"/>
                  <a:pt x="2357983" y="26721"/>
                  <a:pt x="2364485" y="20421"/>
                </a:cubicBezTo>
                <a:cubicBezTo>
                  <a:pt x="2370988" y="14122"/>
                  <a:pt x="2378608" y="9144"/>
                  <a:pt x="2387345" y="5486"/>
                </a:cubicBezTo>
                <a:cubicBezTo>
                  <a:pt x="2396083" y="1829"/>
                  <a:pt x="2405532" y="0"/>
                  <a:pt x="2415692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89" name="Google Shape;189;p7" descr="A close-up of a group of green leaves&#10;&#10;Description automatically generated"/>
          <p:cNvPicPr preferRelativeResize="0"/>
          <p:nvPr/>
        </p:nvPicPr>
        <p:blipFill rotWithShape="1">
          <a:blip r:embed="rId4"/>
          <a:srcRect l="12008" t="21052" r="29943" b="69126"/>
          <a:stretch>
            <a:fillRect/>
          </a:stretch>
        </p:blipFill>
        <p:spPr>
          <a:xfrm>
            <a:off x="1834457" y="3459532"/>
            <a:ext cx="2240814" cy="673608"/>
          </a:xfrm>
          <a:custGeom>
            <a:avLst/>
            <a:gdLst/>
            <a:ahLst/>
            <a:cxnLst/>
            <a:rect l="l" t="t" r="r" b="b"/>
            <a:pathLst>
              <a:path w="2240814" h="673608" extrusionOk="0">
                <a:moveTo>
                  <a:pt x="1730502" y="536448"/>
                </a:moveTo>
                <a:cubicBezTo>
                  <a:pt x="1726032" y="536448"/>
                  <a:pt x="1722578" y="537769"/>
                  <a:pt x="1720139" y="540411"/>
                </a:cubicBezTo>
                <a:cubicBezTo>
                  <a:pt x="1717701" y="543052"/>
                  <a:pt x="1716482" y="545999"/>
                  <a:pt x="1716482" y="549250"/>
                </a:cubicBezTo>
                <a:cubicBezTo>
                  <a:pt x="1716482" y="554127"/>
                  <a:pt x="1718005" y="558495"/>
                  <a:pt x="1721053" y="562356"/>
                </a:cubicBezTo>
                <a:cubicBezTo>
                  <a:pt x="1724101" y="566217"/>
                  <a:pt x="1728064" y="569468"/>
                  <a:pt x="1732941" y="572110"/>
                </a:cubicBezTo>
                <a:cubicBezTo>
                  <a:pt x="1737817" y="574751"/>
                  <a:pt x="1743304" y="576783"/>
                  <a:pt x="1749400" y="578206"/>
                </a:cubicBezTo>
                <a:cubicBezTo>
                  <a:pt x="1755496" y="579628"/>
                  <a:pt x="1761592" y="580339"/>
                  <a:pt x="1767688" y="580339"/>
                </a:cubicBezTo>
                <a:cubicBezTo>
                  <a:pt x="1781505" y="580339"/>
                  <a:pt x="1788414" y="574650"/>
                  <a:pt x="1788414" y="563271"/>
                </a:cubicBezTo>
                <a:cubicBezTo>
                  <a:pt x="1788414" y="559207"/>
                  <a:pt x="1786789" y="555549"/>
                  <a:pt x="1783537" y="552298"/>
                </a:cubicBezTo>
                <a:cubicBezTo>
                  <a:pt x="1780286" y="549047"/>
                  <a:pt x="1775917" y="546202"/>
                  <a:pt x="1770431" y="543763"/>
                </a:cubicBezTo>
                <a:cubicBezTo>
                  <a:pt x="1764945" y="541325"/>
                  <a:pt x="1758747" y="539496"/>
                  <a:pt x="1751838" y="538277"/>
                </a:cubicBezTo>
                <a:cubicBezTo>
                  <a:pt x="1744929" y="537058"/>
                  <a:pt x="1737817" y="536448"/>
                  <a:pt x="1730502" y="536448"/>
                </a:cubicBezTo>
                <a:close/>
                <a:moveTo>
                  <a:pt x="1419073" y="325527"/>
                </a:moveTo>
                <a:cubicBezTo>
                  <a:pt x="1413383" y="325527"/>
                  <a:pt x="1407084" y="326949"/>
                  <a:pt x="1400175" y="329794"/>
                </a:cubicBezTo>
                <a:cubicBezTo>
                  <a:pt x="1393266" y="332639"/>
                  <a:pt x="1386866" y="336194"/>
                  <a:pt x="1380973" y="340462"/>
                </a:cubicBezTo>
                <a:cubicBezTo>
                  <a:pt x="1375080" y="344729"/>
                  <a:pt x="1370102" y="349301"/>
                  <a:pt x="1366038" y="354178"/>
                </a:cubicBezTo>
                <a:cubicBezTo>
                  <a:pt x="1361974" y="359055"/>
                  <a:pt x="1359942" y="363525"/>
                  <a:pt x="1359942" y="367589"/>
                </a:cubicBezTo>
                <a:cubicBezTo>
                  <a:pt x="1359942" y="378968"/>
                  <a:pt x="1366241" y="384658"/>
                  <a:pt x="1378839" y="384658"/>
                </a:cubicBezTo>
                <a:cubicBezTo>
                  <a:pt x="1382903" y="384658"/>
                  <a:pt x="1387780" y="383032"/>
                  <a:pt x="1393470" y="379781"/>
                </a:cubicBezTo>
                <a:cubicBezTo>
                  <a:pt x="1399159" y="376530"/>
                  <a:pt x="1404544" y="372567"/>
                  <a:pt x="1409624" y="367894"/>
                </a:cubicBezTo>
                <a:cubicBezTo>
                  <a:pt x="1414704" y="363220"/>
                  <a:pt x="1418971" y="358343"/>
                  <a:pt x="1422426" y="353263"/>
                </a:cubicBezTo>
                <a:cubicBezTo>
                  <a:pt x="1425880" y="348183"/>
                  <a:pt x="1427607" y="343611"/>
                  <a:pt x="1427607" y="339547"/>
                </a:cubicBezTo>
                <a:cubicBezTo>
                  <a:pt x="1427607" y="335483"/>
                  <a:pt x="1426998" y="332131"/>
                  <a:pt x="1425778" y="329489"/>
                </a:cubicBezTo>
                <a:cubicBezTo>
                  <a:pt x="1424559" y="326847"/>
                  <a:pt x="1422324" y="325527"/>
                  <a:pt x="1419073" y="325527"/>
                </a:cubicBezTo>
                <a:close/>
                <a:moveTo>
                  <a:pt x="769544" y="265786"/>
                </a:moveTo>
                <a:cubicBezTo>
                  <a:pt x="763854" y="265786"/>
                  <a:pt x="758266" y="267107"/>
                  <a:pt x="752780" y="269748"/>
                </a:cubicBezTo>
                <a:cubicBezTo>
                  <a:pt x="747294" y="272390"/>
                  <a:pt x="742518" y="276149"/>
                  <a:pt x="738454" y="281026"/>
                </a:cubicBezTo>
                <a:cubicBezTo>
                  <a:pt x="734390" y="285903"/>
                  <a:pt x="731139" y="291694"/>
                  <a:pt x="728701" y="298399"/>
                </a:cubicBezTo>
                <a:cubicBezTo>
                  <a:pt x="726262" y="305105"/>
                  <a:pt x="725043" y="312319"/>
                  <a:pt x="725043" y="320040"/>
                </a:cubicBezTo>
                <a:cubicBezTo>
                  <a:pt x="725043" y="328168"/>
                  <a:pt x="727786" y="335585"/>
                  <a:pt x="733273" y="342291"/>
                </a:cubicBezTo>
                <a:cubicBezTo>
                  <a:pt x="738759" y="348996"/>
                  <a:pt x="745566" y="352349"/>
                  <a:pt x="753694" y="352349"/>
                </a:cubicBezTo>
                <a:cubicBezTo>
                  <a:pt x="765480" y="352349"/>
                  <a:pt x="775234" y="347066"/>
                  <a:pt x="782955" y="336499"/>
                </a:cubicBezTo>
                <a:cubicBezTo>
                  <a:pt x="790677" y="325933"/>
                  <a:pt x="794538" y="312928"/>
                  <a:pt x="794538" y="297485"/>
                </a:cubicBezTo>
                <a:cubicBezTo>
                  <a:pt x="794538" y="288138"/>
                  <a:pt x="792099" y="280518"/>
                  <a:pt x="787222" y="274625"/>
                </a:cubicBezTo>
                <a:cubicBezTo>
                  <a:pt x="782346" y="268732"/>
                  <a:pt x="776453" y="265786"/>
                  <a:pt x="769544" y="265786"/>
                </a:cubicBezTo>
                <a:close/>
                <a:moveTo>
                  <a:pt x="1750619" y="235915"/>
                </a:moveTo>
                <a:cubicBezTo>
                  <a:pt x="1742897" y="235915"/>
                  <a:pt x="1736192" y="239471"/>
                  <a:pt x="1730502" y="246583"/>
                </a:cubicBezTo>
                <a:cubicBezTo>
                  <a:pt x="1724813" y="253695"/>
                  <a:pt x="1721968" y="262128"/>
                  <a:pt x="1721968" y="271882"/>
                </a:cubicBezTo>
                <a:cubicBezTo>
                  <a:pt x="1721968" y="282448"/>
                  <a:pt x="1724101" y="290779"/>
                  <a:pt x="1728369" y="296875"/>
                </a:cubicBezTo>
                <a:cubicBezTo>
                  <a:pt x="1732636" y="302971"/>
                  <a:pt x="1738833" y="306019"/>
                  <a:pt x="1746961" y="306019"/>
                </a:cubicBezTo>
                <a:cubicBezTo>
                  <a:pt x="1755089" y="306019"/>
                  <a:pt x="1761795" y="302463"/>
                  <a:pt x="1767078" y="295351"/>
                </a:cubicBezTo>
                <a:cubicBezTo>
                  <a:pt x="1772362" y="288239"/>
                  <a:pt x="1775003" y="279603"/>
                  <a:pt x="1775003" y="269443"/>
                </a:cubicBezTo>
                <a:cubicBezTo>
                  <a:pt x="1775003" y="247091"/>
                  <a:pt x="1766875" y="235915"/>
                  <a:pt x="1750619" y="235915"/>
                </a:cubicBezTo>
                <a:close/>
                <a:moveTo>
                  <a:pt x="2105482" y="221285"/>
                </a:moveTo>
                <a:cubicBezTo>
                  <a:pt x="2098574" y="221285"/>
                  <a:pt x="2091766" y="222301"/>
                  <a:pt x="2085061" y="224333"/>
                </a:cubicBezTo>
                <a:cubicBezTo>
                  <a:pt x="2078355" y="226365"/>
                  <a:pt x="2072361" y="229007"/>
                  <a:pt x="2067078" y="232258"/>
                </a:cubicBezTo>
                <a:cubicBezTo>
                  <a:pt x="2061794" y="235509"/>
                  <a:pt x="2057629" y="239268"/>
                  <a:pt x="2054581" y="243535"/>
                </a:cubicBezTo>
                <a:cubicBezTo>
                  <a:pt x="2051533" y="247803"/>
                  <a:pt x="2050009" y="251968"/>
                  <a:pt x="2050009" y="256032"/>
                </a:cubicBezTo>
                <a:cubicBezTo>
                  <a:pt x="2050009" y="258064"/>
                  <a:pt x="2050822" y="260096"/>
                  <a:pt x="2052447" y="262128"/>
                </a:cubicBezTo>
                <a:cubicBezTo>
                  <a:pt x="2054073" y="264160"/>
                  <a:pt x="2056511" y="265176"/>
                  <a:pt x="2059762" y="265176"/>
                </a:cubicBezTo>
                <a:cubicBezTo>
                  <a:pt x="2065452" y="265176"/>
                  <a:pt x="2072259" y="264160"/>
                  <a:pt x="2080184" y="262128"/>
                </a:cubicBezTo>
                <a:cubicBezTo>
                  <a:pt x="2088109" y="260096"/>
                  <a:pt x="2095627" y="257759"/>
                  <a:pt x="2102739" y="255118"/>
                </a:cubicBezTo>
                <a:cubicBezTo>
                  <a:pt x="2109851" y="252476"/>
                  <a:pt x="2115846" y="249530"/>
                  <a:pt x="2120722" y="246279"/>
                </a:cubicBezTo>
                <a:cubicBezTo>
                  <a:pt x="2125599" y="243027"/>
                  <a:pt x="2128038" y="240183"/>
                  <a:pt x="2128038" y="237744"/>
                </a:cubicBezTo>
                <a:cubicBezTo>
                  <a:pt x="2128038" y="233274"/>
                  <a:pt x="2126006" y="229413"/>
                  <a:pt x="2121942" y="226162"/>
                </a:cubicBezTo>
                <a:cubicBezTo>
                  <a:pt x="2117878" y="222910"/>
                  <a:pt x="2112391" y="221285"/>
                  <a:pt x="2105482" y="221285"/>
                </a:cubicBezTo>
                <a:close/>
                <a:moveTo>
                  <a:pt x="767715" y="146304"/>
                </a:moveTo>
                <a:cubicBezTo>
                  <a:pt x="790880" y="146304"/>
                  <a:pt x="811606" y="149962"/>
                  <a:pt x="829894" y="157277"/>
                </a:cubicBezTo>
                <a:cubicBezTo>
                  <a:pt x="848182" y="164592"/>
                  <a:pt x="863626" y="174752"/>
                  <a:pt x="876224" y="187757"/>
                </a:cubicBezTo>
                <a:cubicBezTo>
                  <a:pt x="888822" y="200762"/>
                  <a:pt x="898373" y="216408"/>
                  <a:pt x="904875" y="234696"/>
                </a:cubicBezTo>
                <a:cubicBezTo>
                  <a:pt x="911377" y="252984"/>
                  <a:pt x="914629" y="273101"/>
                  <a:pt x="914629" y="295047"/>
                </a:cubicBezTo>
                <a:cubicBezTo>
                  <a:pt x="914629" y="316992"/>
                  <a:pt x="911276" y="338125"/>
                  <a:pt x="904570" y="358445"/>
                </a:cubicBezTo>
                <a:cubicBezTo>
                  <a:pt x="897865" y="378765"/>
                  <a:pt x="887806" y="396850"/>
                  <a:pt x="874395" y="412699"/>
                </a:cubicBezTo>
                <a:cubicBezTo>
                  <a:pt x="860984" y="428549"/>
                  <a:pt x="844423" y="441249"/>
                  <a:pt x="824713" y="450799"/>
                </a:cubicBezTo>
                <a:cubicBezTo>
                  <a:pt x="805002" y="460350"/>
                  <a:pt x="782142" y="465125"/>
                  <a:pt x="756133" y="465125"/>
                </a:cubicBezTo>
                <a:cubicBezTo>
                  <a:pt x="733374" y="465125"/>
                  <a:pt x="712648" y="461264"/>
                  <a:pt x="693954" y="453543"/>
                </a:cubicBezTo>
                <a:cubicBezTo>
                  <a:pt x="675259" y="445821"/>
                  <a:pt x="659206" y="435356"/>
                  <a:pt x="645795" y="422148"/>
                </a:cubicBezTo>
                <a:cubicBezTo>
                  <a:pt x="632384" y="408940"/>
                  <a:pt x="622021" y="393497"/>
                  <a:pt x="614706" y="375819"/>
                </a:cubicBezTo>
                <a:cubicBezTo>
                  <a:pt x="607390" y="358140"/>
                  <a:pt x="603733" y="339344"/>
                  <a:pt x="603733" y="319431"/>
                </a:cubicBezTo>
                <a:cubicBezTo>
                  <a:pt x="603733" y="293827"/>
                  <a:pt x="608102" y="270358"/>
                  <a:pt x="616839" y="249022"/>
                </a:cubicBezTo>
                <a:cubicBezTo>
                  <a:pt x="625577" y="227686"/>
                  <a:pt x="637464" y="209398"/>
                  <a:pt x="652501" y="194158"/>
                </a:cubicBezTo>
                <a:cubicBezTo>
                  <a:pt x="667538" y="178918"/>
                  <a:pt x="685013" y="167132"/>
                  <a:pt x="704926" y="158801"/>
                </a:cubicBezTo>
                <a:cubicBezTo>
                  <a:pt x="724840" y="150470"/>
                  <a:pt x="745770" y="146304"/>
                  <a:pt x="767715" y="146304"/>
                </a:cubicBezTo>
                <a:close/>
                <a:moveTo>
                  <a:pt x="2100606" y="140208"/>
                </a:moveTo>
                <a:cubicBezTo>
                  <a:pt x="2121738" y="140208"/>
                  <a:pt x="2140636" y="143053"/>
                  <a:pt x="2157298" y="148743"/>
                </a:cubicBezTo>
                <a:cubicBezTo>
                  <a:pt x="2173961" y="154432"/>
                  <a:pt x="2187982" y="162255"/>
                  <a:pt x="2199361" y="172212"/>
                </a:cubicBezTo>
                <a:cubicBezTo>
                  <a:pt x="2210740" y="182169"/>
                  <a:pt x="2219478" y="193853"/>
                  <a:pt x="2225574" y="207264"/>
                </a:cubicBezTo>
                <a:cubicBezTo>
                  <a:pt x="2231670" y="220675"/>
                  <a:pt x="2234718" y="235103"/>
                  <a:pt x="2234718" y="250546"/>
                </a:cubicBezTo>
                <a:cubicBezTo>
                  <a:pt x="2234718" y="263144"/>
                  <a:pt x="2230552" y="273507"/>
                  <a:pt x="2222221" y="281635"/>
                </a:cubicBezTo>
                <a:cubicBezTo>
                  <a:pt x="2213890" y="289763"/>
                  <a:pt x="2203425" y="296367"/>
                  <a:pt x="2190826" y="301447"/>
                </a:cubicBezTo>
                <a:cubicBezTo>
                  <a:pt x="2178228" y="306527"/>
                  <a:pt x="2164715" y="310591"/>
                  <a:pt x="2150288" y="313639"/>
                </a:cubicBezTo>
                <a:cubicBezTo>
                  <a:pt x="2135861" y="316687"/>
                  <a:pt x="2122348" y="319431"/>
                  <a:pt x="2109750" y="321869"/>
                </a:cubicBezTo>
                <a:cubicBezTo>
                  <a:pt x="2097151" y="324307"/>
                  <a:pt x="2086686" y="326847"/>
                  <a:pt x="2078355" y="329489"/>
                </a:cubicBezTo>
                <a:cubicBezTo>
                  <a:pt x="2070024" y="332131"/>
                  <a:pt x="2065858" y="335686"/>
                  <a:pt x="2065858" y="340157"/>
                </a:cubicBezTo>
                <a:cubicBezTo>
                  <a:pt x="2065858" y="345847"/>
                  <a:pt x="2068906" y="351130"/>
                  <a:pt x="2075002" y="356007"/>
                </a:cubicBezTo>
                <a:cubicBezTo>
                  <a:pt x="2081098" y="360883"/>
                  <a:pt x="2092071" y="363322"/>
                  <a:pt x="2107921" y="363322"/>
                </a:cubicBezTo>
                <a:cubicBezTo>
                  <a:pt x="2118081" y="363322"/>
                  <a:pt x="2127428" y="361493"/>
                  <a:pt x="2135962" y="357835"/>
                </a:cubicBezTo>
                <a:cubicBezTo>
                  <a:pt x="2144497" y="354178"/>
                  <a:pt x="2152117" y="350114"/>
                  <a:pt x="2158822" y="345643"/>
                </a:cubicBezTo>
                <a:cubicBezTo>
                  <a:pt x="2165528" y="341173"/>
                  <a:pt x="2171624" y="337109"/>
                  <a:pt x="2177110" y="333451"/>
                </a:cubicBezTo>
                <a:cubicBezTo>
                  <a:pt x="2182597" y="329794"/>
                  <a:pt x="2187372" y="327965"/>
                  <a:pt x="2191436" y="327965"/>
                </a:cubicBezTo>
                <a:cubicBezTo>
                  <a:pt x="2196313" y="328371"/>
                  <a:pt x="2201596" y="330607"/>
                  <a:pt x="2207286" y="334671"/>
                </a:cubicBezTo>
                <a:cubicBezTo>
                  <a:pt x="2212975" y="338735"/>
                  <a:pt x="2218360" y="343713"/>
                  <a:pt x="2223440" y="349606"/>
                </a:cubicBezTo>
                <a:cubicBezTo>
                  <a:pt x="2228520" y="355498"/>
                  <a:pt x="2232686" y="361798"/>
                  <a:pt x="2235937" y="368503"/>
                </a:cubicBezTo>
                <a:cubicBezTo>
                  <a:pt x="2239188" y="375209"/>
                  <a:pt x="2240814" y="381610"/>
                  <a:pt x="2240814" y="387706"/>
                </a:cubicBezTo>
                <a:cubicBezTo>
                  <a:pt x="2240814" y="394208"/>
                  <a:pt x="2237156" y="401727"/>
                  <a:pt x="2229841" y="410261"/>
                </a:cubicBezTo>
                <a:cubicBezTo>
                  <a:pt x="2222526" y="418795"/>
                  <a:pt x="2212467" y="426822"/>
                  <a:pt x="2199666" y="434340"/>
                </a:cubicBezTo>
                <a:cubicBezTo>
                  <a:pt x="2186864" y="441859"/>
                  <a:pt x="2171726" y="448259"/>
                  <a:pt x="2154250" y="453543"/>
                </a:cubicBezTo>
                <a:cubicBezTo>
                  <a:pt x="2136775" y="458826"/>
                  <a:pt x="2117878" y="461467"/>
                  <a:pt x="2097558" y="461467"/>
                </a:cubicBezTo>
                <a:cubicBezTo>
                  <a:pt x="2074799" y="461467"/>
                  <a:pt x="2053362" y="457911"/>
                  <a:pt x="2033245" y="450799"/>
                </a:cubicBezTo>
                <a:cubicBezTo>
                  <a:pt x="2013128" y="443687"/>
                  <a:pt x="1995551" y="433426"/>
                  <a:pt x="1980514" y="420015"/>
                </a:cubicBezTo>
                <a:cubicBezTo>
                  <a:pt x="1965478" y="406603"/>
                  <a:pt x="1953692" y="390347"/>
                  <a:pt x="1945158" y="371247"/>
                </a:cubicBezTo>
                <a:cubicBezTo>
                  <a:pt x="1936623" y="352146"/>
                  <a:pt x="1932356" y="330607"/>
                  <a:pt x="1932356" y="306629"/>
                </a:cubicBezTo>
                <a:cubicBezTo>
                  <a:pt x="1932356" y="282245"/>
                  <a:pt x="1936623" y="259893"/>
                  <a:pt x="1945158" y="239573"/>
                </a:cubicBezTo>
                <a:cubicBezTo>
                  <a:pt x="1953692" y="219253"/>
                  <a:pt x="1965478" y="201676"/>
                  <a:pt x="1980514" y="186843"/>
                </a:cubicBezTo>
                <a:cubicBezTo>
                  <a:pt x="1995551" y="172009"/>
                  <a:pt x="2013331" y="160528"/>
                  <a:pt x="2033854" y="152400"/>
                </a:cubicBezTo>
                <a:cubicBezTo>
                  <a:pt x="2054378" y="144272"/>
                  <a:pt x="2076628" y="140208"/>
                  <a:pt x="2100606" y="140208"/>
                </a:cubicBezTo>
                <a:close/>
                <a:moveTo>
                  <a:pt x="1174623" y="138379"/>
                </a:moveTo>
                <a:cubicBezTo>
                  <a:pt x="1185596" y="138379"/>
                  <a:pt x="1195756" y="140919"/>
                  <a:pt x="1205103" y="145999"/>
                </a:cubicBezTo>
                <a:cubicBezTo>
                  <a:pt x="1214451" y="151079"/>
                  <a:pt x="1222477" y="157379"/>
                  <a:pt x="1229182" y="164897"/>
                </a:cubicBezTo>
                <a:cubicBezTo>
                  <a:pt x="1235888" y="172415"/>
                  <a:pt x="1241171" y="180645"/>
                  <a:pt x="1245032" y="189586"/>
                </a:cubicBezTo>
                <a:cubicBezTo>
                  <a:pt x="1248893" y="198527"/>
                  <a:pt x="1250823" y="206655"/>
                  <a:pt x="1250823" y="213970"/>
                </a:cubicBezTo>
                <a:cubicBezTo>
                  <a:pt x="1250823" y="222910"/>
                  <a:pt x="1248182" y="231851"/>
                  <a:pt x="1242898" y="240792"/>
                </a:cubicBezTo>
                <a:cubicBezTo>
                  <a:pt x="1237615" y="249733"/>
                  <a:pt x="1230503" y="257759"/>
                  <a:pt x="1221562" y="264871"/>
                </a:cubicBezTo>
                <a:cubicBezTo>
                  <a:pt x="1212622" y="271983"/>
                  <a:pt x="1202563" y="277775"/>
                  <a:pt x="1191387" y="282245"/>
                </a:cubicBezTo>
                <a:cubicBezTo>
                  <a:pt x="1180211" y="286715"/>
                  <a:pt x="1168934" y="288951"/>
                  <a:pt x="1157554" y="288951"/>
                </a:cubicBezTo>
                <a:cubicBezTo>
                  <a:pt x="1143737" y="288951"/>
                  <a:pt x="1136828" y="282855"/>
                  <a:pt x="1136828" y="270663"/>
                </a:cubicBezTo>
                <a:cubicBezTo>
                  <a:pt x="1136828" y="261315"/>
                  <a:pt x="1135406" y="254102"/>
                  <a:pt x="1132561" y="249022"/>
                </a:cubicBezTo>
                <a:cubicBezTo>
                  <a:pt x="1129716" y="243942"/>
                  <a:pt x="1125246" y="241402"/>
                  <a:pt x="1119150" y="241402"/>
                </a:cubicBezTo>
                <a:cubicBezTo>
                  <a:pt x="1108990" y="241402"/>
                  <a:pt x="1103910" y="248107"/>
                  <a:pt x="1103910" y="261518"/>
                </a:cubicBezTo>
                <a:cubicBezTo>
                  <a:pt x="1103910" y="274117"/>
                  <a:pt x="1104621" y="286309"/>
                  <a:pt x="1106043" y="298094"/>
                </a:cubicBezTo>
                <a:cubicBezTo>
                  <a:pt x="1107466" y="309880"/>
                  <a:pt x="1109091" y="321869"/>
                  <a:pt x="1110920" y="334061"/>
                </a:cubicBezTo>
                <a:cubicBezTo>
                  <a:pt x="1112749" y="346253"/>
                  <a:pt x="1114374" y="358851"/>
                  <a:pt x="1115797" y="371856"/>
                </a:cubicBezTo>
                <a:cubicBezTo>
                  <a:pt x="1117219" y="384861"/>
                  <a:pt x="1117930" y="398882"/>
                  <a:pt x="1117930" y="413919"/>
                </a:cubicBezTo>
                <a:cubicBezTo>
                  <a:pt x="1117930" y="430987"/>
                  <a:pt x="1113562" y="444297"/>
                  <a:pt x="1104824" y="453847"/>
                </a:cubicBezTo>
                <a:cubicBezTo>
                  <a:pt x="1096086" y="463398"/>
                  <a:pt x="1083793" y="468173"/>
                  <a:pt x="1067943" y="468173"/>
                </a:cubicBezTo>
                <a:cubicBezTo>
                  <a:pt x="1054938" y="468173"/>
                  <a:pt x="1042035" y="466954"/>
                  <a:pt x="1029234" y="464515"/>
                </a:cubicBezTo>
                <a:cubicBezTo>
                  <a:pt x="1016432" y="462077"/>
                  <a:pt x="1004951" y="458724"/>
                  <a:pt x="994791" y="454457"/>
                </a:cubicBezTo>
                <a:cubicBezTo>
                  <a:pt x="984631" y="450190"/>
                  <a:pt x="976402" y="445211"/>
                  <a:pt x="970102" y="439522"/>
                </a:cubicBezTo>
                <a:cubicBezTo>
                  <a:pt x="963803" y="433832"/>
                  <a:pt x="960654" y="427736"/>
                  <a:pt x="960654" y="421234"/>
                </a:cubicBezTo>
                <a:cubicBezTo>
                  <a:pt x="960654" y="411480"/>
                  <a:pt x="961568" y="400406"/>
                  <a:pt x="963397" y="388011"/>
                </a:cubicBezTo>
                <a:cubicBezTo>
                  <a:pt x="965226" y="375615"/>
                  <a:pt x="966140" y="364135"/>
                  <a:pt x="966140" y="353568"/>
                </a:cubicBezTo>
                <a:cubicBezTo>
                  <a:pt x="966140" y="323495"/>
                  <a:pt x="964819" y="300228"/>
                  <a:pt x="962178" y="283769"/>
                </a:cubicBezTo>
                <a:cubicBezTo>
                  <a:pt x="959536" y="267310"/>
                  <a:pt x="956590" y="254610"/>
                  <a:pt x="953338" y="245669"/>
                </a:cubicBezTo>
                <a:cubicBezTo>
                  <a:pt x="950087" y="236728"/>
                  <a:pt x="947141" y="229921"/>
                  <a:pt x="944499" y="225247"/>
                </a:cubicBezTo>
                <a:cubicBezTo>
                  <a:pt x="941858" y="220574"/>
                  <a:pt x="940537" y="214986"/>
                  <a:pt x="940537" y="208483"/>
                </a:cubicBezTo>
                <a:cubicBezTo>
                  <a:pt x="940537" y="201168"/>
                  <a:pt x="945312" y="193751"/>
                  <a:pt x="954862" y="186233"/>
                </a:cubicBezTo>
                <a:cubicBezTo>
                  <a:pt x="964413" y="178715"/>
                  <a:pt x="975589" y="171907"/>
                  <a:pt x="988390" y="165811"/>
                </a:cubicBezTo>
                <a:cubicBezTo>
                  <a:pt x="1001192" y="159715"/>
                  <a:pt x="1014095" y="154839"/>
                  <a:pt x="1027100" y="151181"/>
                </a:cubicBezTo>
                <a:cubicBezTo>
                  <a:pt x="1040105" y="147523"/>
                  <a:pt x="1050062" y="145695"/>
                  <a:pt x="1056970" y="145695"/>
                </a:cubicBezTo>
                <a:cubicBezTo>
                  <a:pt x="1063066" y="145695"/>
                  <a:pt x="1067943" y="147015"/>
                  <a:pt x="1071601" y="149657"/>
                </a:cubicBezTo>
                <a:cubicBezTo>
                  <a:pt x="1075258" y="152299"/>
                  <a:pt x="1078408" y="155245"/>
                  <a:pt x="1081050" y="158496"/>
                </a:cubicBezTo>
                <a:cubicBezTo>
                  <a:pt x="1083691" y="161747"/>
                  <a:pt x="1085926" y="164694"/>
                  <a:pt x="1087755" y="167335"/>
                </a:cubicBezTo>
                <a:cubicBezTo>
                  <a:pt x="1089584" y="169977"/>
                  <a:pt x="1091718" y="171298"/>
                  <a:pt x="1094156" y="171298"/>
                </a:cubicBezTo>
                <a:cubicBezTo>
                  <a:pt x="1096188" y="171298"/>
                  <a:pt x="1099642" y="169571"/>
                  <a:pt x="1104519" y="166116"/>
                </a:cubicBezTo>
                <a:cubicBezTo>
                  <a:pt x="1109396" y="162662"/>
                  <a:pt x="1115390" y="158903"/>
                  <a:pt x="1122502" y="154839"/>
                </a:cubicBezTo>
                <a:cubicBezTo>
                  <a:pt x="1129614" y="150775"/>
                  <a:pt x="1137539" y="147015"/>
                  <a:pt x="1146277" y="143561"/>
                </a:cubicBezTo>
                <a:cubicBezTo>
                  <a:pt x="1155014" y="140107"/>
                  <a:pt x="1164463" y="138379"/>
                  <a:pt x="1174623" y="138379"/>
                </a:cubicBezTo>
                <a:close/>
                <a:moveTo>
                  <a:pt x="1429436" y="137770"/>
                </a:moveTo>
                <a:cubicBezTo>
                  <a:pt x="1445692" y="137770"/>
                  <a:pt x="1461237" y="140005"/>
                  <a:pt x="1476070" y="144475"/>
                </a:cubicBezTo>
                <a:cubicBezTo>
                  <a:pt x="1490904" y="148946"/>
                  <a:pt x="1504010" y="155651"/>
                  <a:pt x="1515390" y="164592"/>
                </a:cubicBezTo>
                <a:cubicBezTo>
                  <a:pt x="1526769" y="173533"/>
                  <a:pt x="1535913" y="184404"/>
                  <a:pt x="1542822" y="197206"/>
                </a:cubicBezTo>
                <a:cubicBezTo>
                  <a:pt x="1549730" y="210007"/>
                  <a:pt x="1553185" y="224536"/>
                  <a:pt x="1553185" y="240792"/>
                </a:cubicBezTo>
                <a:cubicBezTo>
                  <a:pt x="1553185" y="257455"/>
                  <a:pt x="1552677" y="271679"/>
                  <a:pt x="1551661" y="283464"/>
                </a:cubicBezTo>
                <a:cubicBezTo>
                  <a:pt x="1550645" y="295250"/>
                  <a:pt x="1549426" y="305715"/>
                  <a:pt x="1548003" y="314859"/>
                </a:cubicBezTo>
                <a:cubicBezTo>
                  <a:pt x="1546581" y="324003"/>
                  <a:pt x="1545362" y="331927"/>
                  <a:pt x="1544346" y="338633"/>
                </a:cubicBezTo>
                <a:cubicBezTo>
                  <a:pt x="1543330" y="345339"/>
                  <a:pt x="1542822" y="351739"/>
                  <a:pt x="1542822" y="357835"/>
                </a:cubicBezTo>
                <a:cubicBezTo>
                  <a:pt x="1542822" y="368402"/>
                  <a:pt x="1543533" y="376530"/>
                  <a:pt x="1544955" y="382219"/>
                </a:cubicBezTo>
                <a:cubicBezTo>
                  <a:pt x="1546378" y="387909"/>
                  <a:pt x="1548003" y="392481"/>
                  <a:pt x="1549832" y="395935"/>
                </a:cubicBezTo>
                <a:cubicBezTo>
                  <a:pt x="1551661" y="399390"/>
                  <a:pt x="1553388" y="402133"/>
                  <a:pt x="1555014" y="404165"/>
                </a:cubicBezTo>
                <a:cubicBezTo>
                  <a:pt x="1556639" y="406197"/>
                  <a:pt x="1557452" y="408839"/>
                  <a:pt x="1557452" y="412090"/>
                </a:cubicBezTo>
                <a:cubicBezTo>
                  <a:pt x="1557452" y="416560"/>
                  <a:pt x="1554607" y="421742"/>
                  <a:pt x="1548918" y="427635"/>
                </a:cubicBezTo>
                <a:cubicBezTo>
                  <a:pt x="1543228" y="433527"/>
                  <a:pt x="1536014" y="439115"/>
                  <a:pt x="1527277" y="444399"/>
                </a:cubicBezTo>
                <a:cubicBezTo>
                  <a:pt x="1518539" y="449682"/>
                  <a:pt x="1509091" y="454152"/>
                  <a:pt x="1498930" y="457810"/>
                </a:cubicBezTo>
                <a:cubicBezTo>
                  <a:pt x="1488770" y="461467"/>
                  <a:pt x="1479423" y="463296"/>
                  <a:pt x="1470889" y="463296"/>
                </a:cubicBezTo>
                <a:cubicBezTo>
                  <a:pt x="1463980" y="463296"/>
                  <a:pt x="1458189" y="462077"/>
                  <a:pt x="1453515" y="459639"/>
                </a:cubicBezTo>
                <a:cubicBezTo>
                  <a:pt x="1448842" y="457200"/>
                  <a:pt x="1444981" y="454457"/>
                  <a:pt x="1441933" y="451409"/>
                </a:cubicBezTo>
                <a:cubicBezTo>
                  <a:pt x="1438885" y="448361"/>
                  <a:pt x="1436345" y="445516"/>
                  <a:pt x="1434313" y="442875"/>
                </a:cubicBezTo>
                <a:cubicBezTo>
                  <a:pt x="1432281" y="440233"/>
                  <a:pt x="1430452" y="438912"/>
                  <a:pt x="1428826" y="438912"/>
                </a:cubicBezTo>
                <a:cubicBezTo>
                  <a:pt x="1426795" y="438912"/>
                  <a:pt x="1423340" y="440131"/>
                  <a:pt x="1418463" y="442570"/>
                </a:cubicBezTo>
                <a:cubicBezTo>
                  <a:pt x="1413586" y="445008"/>
                  <a:pt x="1407287" y="447650"/>
                  <a:pt x="1399566" y="450495"/>
                </a:cubicBezTo>
                <a:cubicBezTo>
                  <a:pt x="1391844" y="453339"/>
                  <a:pt x="1383107" y="455981"/>
                  <a:pt x="1373353" y="458419"/>
                </a:cubicBezTo>
                <a:cubicBezTo>
                  <a:pt x="1363599" y="460858"/>
                  <a:pt x="1353236" y="462077"/>
                  <a:pt x="1342263" y="462077"/>
                </a:cubicBezTo>
                <a:cubicBezTo>
                  <a:pt x="1310564" y="462077"/>
                  <a:pt x="1286688" y="454457"/>
                  <a:pt x="1270635" y="439217"/>
                </a:cubicBezTo>
                <a:cubicBezTo>
                  <a:pt x="1254583" y="423977"/>
                  <a:pt x="1246556" y="405384"/>
                  <a:pt x="1246556" y="383439"/>
                </a:cubicBezTo>
                <a:cubicBezTo>
                  <a:pt x="1246556" y="363525"/>
                  <a:pt x="1250925" y="346863"/>
                  <a:pt x="1259662" y="333451"/>
                </a:cubicBezTo>
                <a:cubicBezTo>
                  <a:pt x="1268400" y="320040"/>
                  <a:pt x="1279474" y="308966"/>
                  <a:pt x="1292886" y="300228"/>
                </a:cubicBezTo>
                <a:cubicBezTo>
                  <a:pt x="1306297" y="291491"/>
                  <a:pt x="1320622" y="284582"/>
                  <a:pt x="1335862" y="279502"/>
                </a:cubicBezTo>
                <a:cubicBezTo>
                  <a:pt x="1351103" y="274422"/>
                  <a:pt x="1365428" y="269951"/>
                  <a:pt x="1378839" y="266091"/>
                </a:cubicBezTo>
                <a:cubicBezTo>
                  <a:pt x="1392250" y="262230"/>
                  <a:pt x="1403325" y="258471"/>
                  <a:pt x="1412062" y="254813"/>
                </a:cubicBezTo>
                <a:cubicBezTo>
                  <a:pt x="1420800" y="251155"/>
                  <a:pt x="1425169" y="246482"/>
                  <a:pt x="1425169" y="240792"/>
                </a:cubicBezTo>
                <a:cubicBezTo>
                  <a:pt x="1425169" y="237541"/>
                  <a:pt x="1423645" y="234595"/>
                  <a:pt x="1420597" y="231953"/>
                </a:cubicBezTo>
                <a:cubicBezTo>
                  <a:pt x="1417549" y="229311"/>
                  <a:pt x="1412774" y="227991"/>
                  <a:pt x="1406271" y="227991"/>
                </a:cubicBezTo>
                <a:cubicBezTo>
                  <a:pt x="1392860" y="227991"/>
                  <a:pt x="1380363" y="230226"/>
                  <a:pt x="1368781" y="234696"/>
                </a:cubicBezTo>
                <a:cubicBezTo>
                  <a:pt x="1357198" y="239167"/>
                  <a:pt x="1346632" y="244145"/>
                  <a:pt x="1337082" y="249631"/>
                </a:cubicBezTo>
                <a:cubicBezTo>
                  <a:pt x="1327531" y="255118"/>
                  <a:pt x="1319200" y="260096"/>
                  <a:pt x="1312088" y="264567"/>
                </a:cubicBezTo>
                <a:cubicBezTo>
                  <a:pt x="1304976" y="269037"/>
                  <a:pt x="1298982" y="271272"/>
                  <a:pt x="1294105" y="271272"/>
                </a:cubicBezTo>
                <a:cubicBezTo>
                  <a:pt x="1285977" y="271272"/>
                  <a:pt x="1280491" y="266903"/>
                  <a:pt x="1277646" y="258166"/>
                </a:cubicBezTo>
                <a:cubicBezTo>
                  <a:pt x="1274801" y="249428"/>
                  <a:pt x="1273378" y="239979"/>
                  <a:pt x="1273378" y="229819"/>
                </a:cubicBezTo>
                <a:cubicBezTo>
                  <a:pt x="1273378" y="222910"/>
                  <a:pt x="1273785" y="216408"/>
                  <a:pt x="1274598" y="210312"/>
                </a:cubicBezTo>
                <a:cubicBezTo>
                  <a:pt x="1275410" y="204216"/>
                  <a:pt x="1276833" y="199543"/>
                  <a:pt x="1278865" y="196291"/>
                </a:cubicBezTo>
                <a:cubicBezTo>
                  <a:pt x="1282522" y="188570"/>
                  <a:pt x="1288720" y="181153"/>
                  <a:pt x="1297458" y="174041"/>
                </a:cubicBezTo>
                <a:cubicBezTo>
                  <a:pt x="1306195" y="166929"/>
                  <a:pt x="1317066" y="160731"/>
                  <a:pt x="1330071" y="155448"/>
                </a:cubicBezTo>
                <a:cubicBezTo>
                  <a:pt x="1343076" y="150165"/>
                  <a:pt x="1358011" y="145898"/>
                  <a:pt x="1374877" y="142647"/>
                </a:cubicBezTo>
                <a:cubicBezTo>
                  <a:pt x="1391742" y="139395"/>
                  <a:pt x="1409929" y="137770"/>
                  <a:pt x="1429436" y="137770"/>
                </a:cubicBezTo>
                <a:close/>
                <a:moveTo>
                  <a:pt x="1860347" y="73762"/>
                </a:moveTo>
                <a:cubicBezTo>
                  <a:pt x="1877416" y="73762"/>
                  <a:pt x="1891335" y="79147"/>
                  <a:pt x="1902105" y="89916"/>
                </a:cubicBezTo>
                <a:cubicBezTo>
                  <a:pt x="1912874" y="100686"/>
                  <a:pt x="1918259" y="113995"/>
                  <a:pt x="1918259" y="129845"/>
                </a:cubicBezTo>
                <a:cubicBezTo>
                  <a:pt x="1918259" y="140818"/>
                  <a:pt x="1916227" y="150571"/>
                  <a:pt x="1912163" y="159106"/>
                </a:cubicBezTo>
                <a:cubicBezTo>
                  <a:pt x="1908099" y="167640"/>
                  <a:pt x="1903629" y="174955"/>
                  <a:pt x="1898752" y="181051"/>
                </a:cubicBezTo>
                <a:cubicBezTo>
                  <a:pt x="1893875" y="187147"/>
                  <a:pt x="1889405" y="192329"/>
                  <a:pt x="1885341" y="196596"/>
                </a:cubicBezTo>
                <a:cubicBezTo>
                  <a:pt x="1881277" y="200863"/>
                  <a:pt x="1879245" y="204419"/>
                  <a:pt x="1879245" y="207264"/>
                </a:cubicBezTo>
                <a:cubicBezTo>
                  <a:pt x="1882902" y="212547"/>
                  <a:pt x="1886357" y="218847"/>
                  <a:pt x="1889608" y="226162"/>
                </a:cubicBezTo>
                <a:cubicBezTo>
                  <a:pt x="1892453" y="232258"/>
                  <a:pt x="1894993" y="239675"/>
                  <a:pt x="1897228" y="248412"/>
                </a:cubicBezTo>
                <a:cubicBezTo>
                  <a:pt x="1899463" y="257150"/>
                  <a:pt x="1900581" y="266802"/>
                  <a:pt x="1900581" y="277368"/>
                </a:cubicBezTo>
                <a:cubicBezTo>
                  <a:pt x="1900581" y="299720"/>
                  <a:pt x="1896110" y="319227"/>
                  <a:pt x="1887169" y="335890"/>
                </a:cubicBezTo>
                <a:cubicBezTo>
                  <a:pt x="1878229" y="352552"/>
                  <a:pt x="1866037" y="366370"/>
                  <a:pt x="1850593" y="377343"/>
                </a:cubicBezTo>
                <a:cubicBezTo>
                  <a:pt x="1835150" y="388315"/>
                  <a:pt x="1816964" y="396443"/>
                  <a:pt x="1796034" y="401727"/>
                </a:cubicBezTo>
                <a:cubicBezTo>
                  <a:pt x="1775105" y="407010"/>
                  <a:pt x="1752651" y="409651"/>
                  <a:pt x="1728673" y="409651"/>
                </a:cubicBezTo>
                <a:cubicBezTo>
                  <a:pt x="1722984" y="409651"/>
                  <a:pt x="1718209" y="411785"/>
                  <a:pt x="1714348" y="416052"/>
                </a:cubicBezTo>
                <a:cubicBezTo>
                  <a:pt x="1710487" y="420319"/>
                  <a:pt x="1708557" y="425095"/>
                  <a:pt x="1708557" y="430378"/>
                </a:cubicBezTo>
                <a:cubicBezTo>
                  <a:pt x="1708557" y="441757"/>
                  <a:pt x="1716278" y="447447"/>
                  <a:pt x="1731721" y="447447"/>
                </a:cubicBezTo>
                <a:cubicBezTo>
                  <a:pt x="1743101" y="447447"/>
                  <a:pt x="1757731" y="445415"/>
                  <a:pt x="1775613" y="441351"/>
                </a:cubicBezTo>
                <a:cubicBezTo>
                  <a:pt x="1793494" y="437287"/>
                  <a:pt x="1813408" y="435255"/>
                  <a:pt x="1835353" y="435255"/>
                </a:cubicBezTo>
                <a:cubicBezTo>
                  <a:pt x="1847545" y="435255"/>
                  <a:pt x="1858518" y="437388"/>
                  <a:pt x="1868272" y="441655"/>
                </a:cubicBezTo>
                <a:cubicBezTo>
                  <a:pt x="1878025" y="445923"/>
                  <a:pt x="1886153" y="451714"/>
                  <a:pt x="1892656" y="459029"/>
                </a:cubicBezTo>
                <a:cubicBezTo>
                  <a:pt x="1899158" y="466344"/>
                  <a:pt x="1904137" y="474879"/>
                  <a:pt x="1907591" y="484632"/>
                </a:cubicBezTo>
                <a:cubicBezTo>
                  <a:pt x="1911046" y="494386"/>
                  <a:pt x="1912773" y="504546"/>
                  <a:pt x="1912773" y="515112"/>
                </a:cubicBezTo>
                <a:cubicBezTo>
                  <a:pt x="1912773" y="535432"/>
                  <a:pt x="1907896" y="555143"/>
                  <a:pt x="1898142" y="574243"/>
                </a:cubicBezTo>
                <a:cubicBezTo>
                  <a:pt x="1888389" y="593344"/>
                  <a:pt x="1874470" y="610210"/>
                  <a:pt x="1856385" y="624840"/>
                </a:cubicBezTo>
                <a:cubicBezTo>
                  <a:pt x="1838300" y="639471"/>
                  <a:pt x="1816558" y="651256"/>
                  <a:pt x="1791157" y="660197"/>
                </a:cubicBezTo>
                <a:cubicBezTo>
                  <a:pt x="1765757" y="669138"/>
                  <a:pt x="1737614" y="673608"/>
                  <a:pt x="1706728" y="673608"/>
                </a:cubicBezTo>
                <a:cubicBezTo>
                  <a:pt x="1686001" y="673608"/>
                  <a:pt x="1667815" y="671576"/>
                  <a:pt x="1652169" y="667512"/>
                </a:cubicBezTo>
                <a:cubicBezTo>
                  <a:pt x="1636522" y="663448"/>
                  <a:pt x="1623517" y="657759"/>
                  <a:pt x="1613154" y="650443"/>
                </a:cubicBezTo>
                <a:cubicBezTo>
                  <a:pt x="1602791" y="643128"/>
                  <a:pt x="1594968" y="634492"/>
                  <a:pt x="1589685" y="624535"/>
                </a:cubicBezTo>
                <a:cubicBezTo>
                  <a:pt x="1584401" y="614579"/>
                  <a:pt x="1581760" y="603911"/>
                  <a:pt x="1581760" y="592531"/>
                </a:cubicBezTo>
                <a:cubicBezTo>
                  <a:pt x="1581760" y="581559"/>
                  <a:pt x="1584097" y="571703"/>
                  <a:pt x="1588770" y="562966"/>
                </a:cubicBezTo>
                <a:cubicBezTo>
                  <a:pt x="1593444" y="554228"/>
                  <a:pt x="1598524" y="546608"/>
                  <a:pt x="1604010" y="540106"/>
                </a:cubicBezTo>
                <a:cubicBezTo>
                  <a:pt x="1609497" y="533603"/>
                  <a:pt x="1614577" y="528117"/>
                  <a:pt x="1619250" y="523647"/>
                </a:cubicBezTo>
                <a:cubicBezTo>
                  <a:pt x="1623924" y="519176"/>
                  <a:pt x="1626261" y="515722"/>
                  <a:pt x="1626261" y="513283"/>
                </a:cubicBezTo>
                <a:cubicBezTo>
                  <a:pt x="1626261" y="510845"/>
                  <a:pt x="1624127" y="508000"/>
                  <a:pt x="1619860" y="504749"/>
                </a:cubicBezTo>
                <a:cubicBezTo>
                  <a:pt x="1615593" y="501498"/>
                  <a:pt x="1610919" y="497434"/>
                  <a:pt x="1605839" y="492557"/>
                </a:cubicBezTo>
                <a:cubicBezTo>
                  <a:pt x="1600759" y="487680"/>
                  <a:pt x="1596086" y="481787"/>
                  <a:pt x="1591818" y="474879"/>
                </a:cubicBezTo>
                <a:cubicBezTo>
                  <a:pt x="1587551" y="467970"/>
                  <a:pt x="1585417" y="459842"/>
                  <a:pt x="1585417" y="450495"/>
                </a:cubicBezTo>
                <a:cubicBezTo>
                  <a:pt x="1585417" y="438303"/>
                  <a:pt x="1588669" y="428143"/>
                  <a:pt x="1595171" y="420015"/>
                </a:cubicBezTo>
                <a:cubicBezTo>
                  <a:pt x="1601674" y="411886"/>
                  <a:pt x="1608785" y="405283"/>
                  <a:pt x="1616507" y="400203"/>
                </a:cubicBezTo>
                <a:cubicBezTo>
                  <a:pt x="1624229" y="395123"/>
                  <a:pt x="1631442" y="391566"/>
                  <a:pt x="1638148" y="389535"/>
                </a:cubicBezTo>
                <a:cubicBezTo>
                  <a:pt x="1644853" y="387503"/>
                  <a:pt x="1648206" y="386487"/>
                  <a:pt x="1648206" y="386487"/>
                </a:cubicBezTo>
                <a:cubicBezTo>
                  <a:pt x="1640891" y="382423"/>
                  <a:pt x="1633373" y="376936"/>
                  <a:pt x="1625651" y="370027"/>
                </a:cubicBezTo>
                <a:cubicBezTo>
                  <a:pt x="1617929" y="363119"/>
                  <a:pt x="1610919" y="355092"/>
                  <a:pt x="1604620" y="345948"/>
                </a:cubicBezTo>
                <a:cubicBezTo>
                  <a:pt x="1598321" y="336804"/>
                  <a:pt x="1593241" y="326441"/>
                  <a:pt x="1589380" y="314859"/>
                </a:cubicBezTo>
                <a:cubicBezTo>
                  <a:pt x="1585519" y="303276"/>
                  <a:pt x="1583589" y="290576"/>
                  <a:pt x="1583589" y="276759"/>
                </a:cubicBezTo>
                <a:cubicBezTo>
                  <a:pt x="1583589" y="258471"/>
                  <a:pt x="1587145" y="241198"/>
                  <a:pt x="1594257" y="224943"/>
                </a:cubicBezTo>
                <a:cubicBezTo>
                  <a:pt x="1601369" y="208687"/>
                  <a:pt x="1611224" y="194463"/>
                  <a:pt x="1623822" y="182271"/>
                </a:cubicBezTo>
                <a:cubicBezTo>
                  <a:pt x="1636421" y="170079"/>
                  <a:pt x="1651457" y="160528"/>
                  <a:pt x="1668933" y="153619"/>
                </a:cubicBezTo>
                <a:cubicBezTo>
                  <a:pt x="1686408" y="146710"/>
                  <a:pt x="1705305" y="143256"/>
                  <a:pt x="1725625" y="143256"/>
                </a:cubicBezTo>
                <a:cubicBezTo>
                  <a:pt x="1740256" y="143256"/>
                  <a:pt x="1752651" y="144272"/>
                  <a:pt x="1762811" y="146304"/>
                </a:cubicBezTo>
                <a:cubicBezTo>
                  <a:pt x="1772971" y="148336"/>
                  <a:pt x="1781404" y="150673"/>
                  <a:pt x="1788109" y="153315"/>
                </a:cubicBezTo>
                <a:cubicBezTo>
                  <a:pt x="1794815" y="155956"/>
                  <a:pt x="1800301" y="158293"/>
                  <a:pt x="1804569" y="160325"/>
                </a:cubicBezTo>
                <a:cubicBezTo>
                  <a:pt x="1808836" y="162357"/>
                  <a:pt x="1812392" y="163373"/>
                  <a:pt x="1815237" y="163373"/>
                </a:cubicBezTo>
                <a:cubicBezTo>
                  <a:pt x="1820113" y="163373"/>
                  <a:pt x="1822552" y="161747"/>
                  <a:pt x="1822552" y="158496"/>
                </a:cubicBezTo>
                <a:cubicBezTo>
                  <a:pt x="1822552" y="157277"/>
                  <a:pt x="1821637" y="155448"/>
                  <a:pt x="1819809" y="153010"/>
                </a:cubicBezTo>
                <a:cubicBezTo>
                  <a:pt x="1817980" y="150571"/>
                  <a:pt x="1816049" y="147726"/>
                  <a:pt x="1814017" y="144475"/>
                </a:cubicBezTo>
                <a:cubicBezTo>
                  <a:pt x="1811986" y="141224"/>
                  <a:pt x="1810055" y="137465"/>
                  <a:pt x="1808226" y="133198"/>
                </a:cubicBezTo>
                <a:cubicBezTo>
                  <a:pt x="1806397" y="128930"/>
                  <a:pt x="1805483" y="123952"/>
                  <a:pt x="1805483" y="118263"/>
                </a:cubicBezTo>
                <a:cubicBezTo>
                  <a:pt x="1805483" y="106071"/>
                  <a:pt x="1810258" y="95606"/>
                  <a:pt x="1819809" y="86868"/>
                </a:cubicBezTo>
                <a:cubicBezTo>
                  <a:pt x="1829359" y="78131"/>
                  <a:pt x="1842872" y="73762"/>
                  <a:pt x="1860347" y="73762"/>
                </a:cubicBezTo>
                <a:close/>
                <a:moveTo>
                  <a:pt x="165811" y="26213"/>
                </a:moveTo>
                <a:cubicBezTo>
                  <a:pt x="186944" y="26213"/>
                  <a:pt x="206248" y="29058"/>
                  <a:pt x="223723" y="34747"/>
                </a:cubicBezTo>
                <a:cubicBezTo>
                  <a:pt x="241198" y="40437"/>
                  <a:pt x="256134" y="47854"/>
                  <a:pt x="268529" y="56998"/>
                </a:cubicBezTo>
                <a:cubicBezTo>
                  <a:pt x="280924" y="66142"/>
                  <a:pt x="290576" y="76200"/>
                  <a:pt x="297485" y="87173"/>
                </a:cubicBezTo>
                <a:cubicBezTo>
                  <a:pt x="304394" y="98146"/>
                  <a:pt x="307848" y="108915"/>
                  <a:pt x="307848" y="119482"/>
                </a:cubicBezTo>
                <a:cubicBezTo>
                  <a:pt x="307848" y="127203"/>
                  <a:pt x="305308" y="135128"/>
                  <a:pt x="300228" y="143256"/>
                </a:cubicBezTo>
                <a:cubicBezTo>
                  <a:pt x="295148" y="151384"/>
                  <a:pt x="288951" y="158801"/>
                  <a:pt x="281635" y="165506"/>
                </a:cubicBezTo>
                <a:cubicBezTo>
                  <a:pt x="274320" y="172212"/>
                  <a:pt x="266497" y="177699"/>
                  <a:pt x="258166" y="181966"/>
                </a:cubicBezTo>
                <a:cubicBezTo>
                  <a:pt x="249835" y="186233"/>
                  <a:pt x="242418" y="188367"/>
                  <a:pt x="235915" y="188367"/>
                </a:cubicBezTo>
                <a:cubicBezTo>
                  <a:pt x="228194" y="188367"/>
                  <a:pt x="222707" y="186639"/>
                  <a:pt x="219456" y="183185"/>
                </a:cubicBezTo>
                <a:cubicBezTo>
                  <a:pt x="216205" y="179731"/>
                  <a:pt x="212141" y="174955"/>
                  <a:pt x="207264" y="168859"/>
                </a:cubicBezTo>
                <a:cubicBezTo>
                  <a:pt x="198730" y="158293"/>
                  <a:pt x="191821" y="151283"/>
                  <a:pt x="186538" y="147828"/>
                </a:cubicBezTo>
                <a:cubicBezTo>
                  <a:pt x="181255" y="144374"/>
                  <a:pt x="175159" y="142647"/>
                  <a:pt x="168250" y="142647"/>
                </a:cubicBezTo>
                <a:cubicBezTo>
                  <a:pt x="166218" y="142647"/>
                  <a:pt x="163779" y="143967"/>
                  <a:pt x="160935" y="146609"/>
                </a:cubicBezTo>
                <a:cubicBezTo>
                  <a:pt x="158090" y="149251"/>
                  <a:pt x="156667" y="152400"/>
                  <a:pt x="156667" y="156058"/>
                </a:cubicBezTo>
                <a:cubicBezTo>
                  <a:pt x="156667" y="164186"/>
                  <a:pt x="160630" y="171196"/>
                  <a:pt x="168555" y="177089"/>
                </a:cubicBezTo>
                <a:cubicBezTo>
                  <a:pt x="176479" y="182982"/>
                  <a:pt x="186436" y="188976"/>
                  <a:pt x="198425" y="195072"/>
                </a:cubicBezTo>
                <a:cubicBezTo>
                  <a:pt x="210414" y="201168"/>
                  <a:pt x="223317" y="207874"/>
                  <a:pt x="237135" y="215189"/>
                </a:cubicBezTo>
                <a:cubicBezTo>
                  <a:pt x="250952" y="222504"/>
                  <a:pt x="263855" y="231547"/>
                  <a:pt x="275844" y="242316"/>
                </a:cubicBezTo>
                <a:cubicBezTo>
                  <a:pt x="287833" y="253086"/>
                  <a:pt x="297790" y="266192"/>
                  <a:pt x="305714" y="281635"/>
                </a:cubicBezTo>
                <a:cubicBezTo>
                  <a:pt x="313639" y="297079"/>
                  <a:pt x="317602" y="315773"/>
                  <a:pt x="317602" y="337719"/>
                </a:cubicBezTo>
                <a:cubicBezTo>
                  <a:pt x="317602" y="357632"/>
                  <a:pt x="313436" y="375311"/>
                  <a:pt x="305105" y="390754"/>
                </a:cubicBezTo>
                <a:cubicBezTo>
                  <a:pt x="296774" y="406197"/>
                  <a:pt x="285699" y="419202"/>
                  <a:pt x="271882" y="429768"/>
                </a:cubicBezTo>
                <a:cubicBezTo>
                  <a:pt x="258064" y="440335"/>
                  <a:pt x="242113" y="448361"/>
                  <a:pt x="224028" y="453847"/>
                </a:cubicBezTo>
                <a:cubicBezTo>
                  <a:pt x="205943" y="459334"/>
                  <a:pt x="186944" y="462077"/>
                  <a:pt x="167030" y="462077"/>
                </a:cubicBezTo>
                <a:cubicBezTo>
                  <a:pt x="145898" y="462077"/>
                  <a:pt x="125273" y="458623"/>
                  <a:pt x="105156" y="451714"/>
                </a:cubicBezTo>
                <a:cubicBezTo>
                  <a:pt x="85039" y="444805"/>
                  <a:pt x="67259" y="435966"/>
                  <a:pt x="51816" y="425196"/>
                </a:cubicBezTo>
                <a:cubicBezTo>
                  <a:pt x="36373" y="414427"/>
                  <a:pt x="23876" y="402438"/>
                  <a:pt x="14326" y="389230"/>
                </a:cubicBezTo>
                <a:cubicBezTo>
                  <a:pt x="4775" y="376022"/>
                  <a:pt x="0" y="362915"/>
                  <a:pt x="0" y="349911"/>
                </a:cubicBezTo>
                <a:cubicBezTo>
                  <a:pt x="0" y="339751"/>
                  <a:pt x="2845" y="329895"/>
                  <a:pt x="8534" y="320345"/>
                </a:cubicBezTo>
                <a:cubicBezTo>
                  <a:pt x="14224" y="310795"/>
                  <a:pt x="21031" y="302362"/>
                  <a:pt x="28956" y="295047"/>
                </a:cubicBezTo>
                <a:cubicBezTo>
                  <a:pt x="36881" y="287731"/>
                  <a:pt x="45009" y="281839"/>
                  <a:pt x="53340" y="277368"/>
                </a:cubicBezTo>
                <a:cubicBezTo>
                  <a:pt x="61671" y="272898"/>
                  <a:pt x="68275" y="270663"/>
                  <a:pt x="73152" y="270663"/>
                </a:cubicBezTo>
                <a:cubicBezTo>
                  <a:pt x="78029" y="270663"/>
                  <a:pt x="82703" y="274219"/>
                  <a:pt x="87173" y="281331"/>
                </a:cubicBezTo>
                <a:cubicBezTo>
                  <a:pt x="91643" y="288443"/>
                  <a:pt x="96520" y="296367"/>
                  <a:pt x="101803" y="305105"/>
                </a:cubicBezTo>
                <a:cubicBezTo>
                  <a:pt x="107086" y="313843"/>
                  <a:pt x="113081" y="321767"/>
                  <a:pt x="119787" y="328879"/>
                </a:cubicBezTo>
                <a:cubicBezTo>
                  <a:pt x="126492" y="335991"/>
                  <a:pt x="134722" y="339547"/>
                  <a:pt x="144475" y="339547"/>
                </a:cubicBezTo>
                <a:cubicBezTo>
                  <a:pt x="153416" y="339547"/>
                  <a:pt x="159817" y="336804"/>
                  <a:pt x="163678" y="331318"/>
                </a:cubicBezTo>
                <a:cubicBezTo>
                  <a:pt x="167539" y="325831"/>
                  <a:pt x="169469" y="320447"/>
                  <a:pt x="169469" y="315163"/>
                </a:cubicBezTo>
                <a:cubicBezTo>
                  <a:pt x="169469" y="309067"/>
                  <a:pt x="165811" y="303581"/>
                  <a:pt x="158496" y="298704"/>
                </a:cubicBezTo>
                <a:cubicBezTo>
                  <a:pt x="151181" y="293827"/>
                  <a:pt x="142037" y="288544"/>
                  <a:pt x="131064" y="282855"/>
                </a:cubicBezTo>
                <a:cubicBezTo>
                  <a:pt x="120091" y="277165"/>
                  <a:pt x="108306" y="270764"/>
                  <a:pt x="95707" y="263652"/>
                </a:cubicBezTo>
                <a:cubicBezTo>
                  <a:pt x="83109" y="256540"/>
                  <a:pt x="71323" y="248107"/>
                  <a:pt x="60351" y="238354"/>
                </a:cubicBezTo>
                <a:cubicBezTo>
                  <a:pt x="49378" y="228600"/>
                  <a:pt x="40234" y="217018"/>
                  <a:pt x="32919" y="203606"/>
                </a:cubicBezTo>
                <a:cubicBezTo>
                  <a:pt x="25603" y="190195"/>
                  <a:pt x="21946" y="174346"/>
                  <a:pt x="21946" y="156058"/>
                </a:cubicBezTo>
                <a:cubicBezTo>
                  <a:pt x="21946" y="136551"/>
                  <a:pt x="25908" y="118771"/>
                  <a:pt x="33833" y="102718"/>
                </a:cubicBezTo>
                <a:cubicBezTo>
                  <a:pt x="41758" y="86665"/>
                  <a:pt x="52426" y="72949"/>
                  <a:pt x="65837" y="61570"/>
                </a:cubicBezTo>
                <a:cubicBezTo>
                  <a:pt x="79248" y="50191"/>
                  <a:pt x="94590" y="41453"/>
                  <a:pt x="111862" y="35357"/>
                </a:cubicBezTo>
                <a:cubicBezTo>
                  <a:pt x="129134" y="29261"/>
                  <a:pt x="147117" y="26213"/>
                  <a:pt x="165811" y="26213"/>
                </a:cubicBezTo>
                <a:close/>
                <a:moveTo>
                  <a:pt x="505663" y="0"/>
                </a:moveTo>
                <a:cubicBezTo>
                  <a:pt x="518668" y="0"/>
                  <a:pt x="527812" y="2642"/>
                  <a:pt x="533095" y="7925"/>
                </a:cubicBezTo>
                <a:cubicBezTo>
                  <a:pt x="538379" y="13208"/>
                  <a:pt x="541020" y="21133"/>
                  <a:pt x="541020" y="31699"/>
                </a:cubicBezTo>
                <a:cubicBezTo>
                  <a:pt x="541020" y="44704"/>
                  <a:pt x="539699" y="60046"/>
                  <a:pt x="537058" y="77724"/>
                </a:cubicBezTo>
                <a:cubicBezTo>
                  <a:pt x="534416" y="95403"/>
                  <a:pt x="533095" y="113589"/>
                  <a:pt x="533095" y="132283"/>
                </a:cubicBezTo>
                <a:cubicBezTo>
                  <a:pt x="533095" y="140005"/>
                  <a:pt x="536550" y="143866"/>
                  <a:pt x="543459" y="143866"/>
                </a:cubicBezTo>
                <a:cubicBezTo>
                  <a:pt x="550367" y="143866"/>
                  <a:pt x="557784" y="143155"/>
                  <a:pt x="565709" y="141732"/>
                </a:cubicBezTo>
                <a:cubicBezTo>
                  <a:pt x="573634" y="140310"/>
                  <a:pt x="580035" y="139599"/>
                  <a:pt x="584911" y="139599"/>
                </a:cubicBezTo>
                <a:cubicBezTo>
                  <a:pt x="589382" y="139599"/>
                  <a:pt x="592735" y="141123"/>
                  <a:pt x="594970" y="144171"/>
                </a:cubicBezTo>
                <a:cubicBezTo>
                  <a:pt x="597205" y="147218"/>
                  <a:pt x="598323" y="150775"/>
                  <a:pt x="598323" y="154839"/>
                </a:cubicBezTo>
                <a:cubicBezTo>
                  <a:pt x="598323" y="179629"/>
                  <a:pt x="594767" y="200559"/>
                  <a:pt x="587655" y="217627"/>
                </a:cubicBezTo>
                <a:cubicBezTo>
                  <a:pt x="580543" y="234696"/>
                  <a:pt x="570891" y="244856"/>
                  <a:pt x="558699" y="248107"/>
                </a:cubicBezTo>
                <a:cubicBezTo>
                  <a:pt x="553009" y="249327"/>
                  <a:pt x="548539" y="250851"/>
                  <a:pt x="545287" y="252679"/>
                </a:cubicBezTo>
                <a:cubicBezTo>
                  <a:pt x="542036" y="254508"/>
                  <a:pt x="539395" y="257455"/>
                  <a:pt x="537363" y="261518"/>
                </a:cubicBezTo>
                <a:cubicBezTo>
                  <a:pt x="535331" y="265583"/>
                  <a:pt x="534010" y="271171"/>
                  <a:pt x="533400" y="278283"/>
                </a:cubicBezTo>
                <a:cubicBezTo>
                  <a:pt x="532791" y="285395"/>
                  <a:pt x="532486" y="295047"/>
                  <a:pt x="532486" y="307239"/>
                </a:cubicBezTo>
                <a:cubicBezTo>
                  <a:pt x="532486" y="325527"/>
                  <a:pt x="532994" y="339954"/>
                  <a:pt x="534010" y="350520"/>
                </a:cubicBezTo>
                <a:cubicBezTo>
                  <a:pt x="535026" y="361087"/>
                  <a:pt x="536245" y="369621"/>
                  <a:pt x="537667" y="376123"/>
                </a:cubicBezTo>
                <a:cubicBezTo>
                  <a:pt x="539090" y="382626"/>
                  <a:pt x="540309" y="388011"/>
                  <a:pt x="541325" y="392278"/>
                </a:cubicBezTo>
                <a:cubicBezTo>
                  <a:pt x="542341" y="396545"/>
                  <a:pt x="542849" y="401727"/>
                  <a:pt x="542849" y="407823"/>
                </a:cubicBezTo>
                <a:cubicBezTo>
                  <a:pt x="542849" y="413919"/>
                  <a:pt x="540004" y="420523"/>
                  <a:pt x="534315" y="427635"/>
                </a:cubicBezTo>
                <a:cubicBezTo>
                  <a:pt x="528625" y="434747"/>
                  <a:pt x="520497" y="441351"/>
                  <a:pt x="509931" y="447447"/>
                </a:cubicBezTo>
                <a:cubicBezTo>
                  <a:pt x="499364" y="453543"/>
                  <a:pt x="486461" y="458623"/>
                  <a:pt x="471221" y="462687"/>
                </a:cubicBezTo>
                <a:cubicBezTo>
                  <a:pt x="455981" y="466750"/>
                  <a:pt x="439014" y="468782"/>
                  <a:pt x="420319" y="468782"/>
                </a:cubicBezTo>
                <a:cubicBezTo>
                  <a:pt x="408534" y="468782"/>
                  <a:pt x="399491" y="466344"/>
                  <a:pt x="393192" y="461467"/>
                </a:cubicBezTo>
                <a:cubicBezTo>
                  <a:pt x="386893" y="456591"/>
                  <a:pt x="383743" y="448462"/>
                  <a:pt x="383743" y="437083"/>
                </a:cubicBezTo>
                <a:cubicBezTo>
                  <a:pt x="383743" y="417576"/>
                  <a:pt x="385674" y="393192"/>
                  <a:pt x="389534" y="363931"/>
                </a:cubicBezTo>
                <a:cubicBezTo>
                  <a:pt x="393395" y="334671"/>
                  <a:pt x="395326" y="299923"/>
                  <a:pt x="395326" y="259690"/>
                </a:cubicBezTo>
                <a:cubicBezTo>
                  <a:pt x="395326" y="252781"/>
                  <a:pt x="392684" y="249327"/>
                  <a:pt x="387401" y="249327"/>
                </a:cubicBezTo>
                <a:cubicBezTo>
                  <a:pt x="384150" y="249327"/>
                  <a:pt x="379476" y="250444"/>
                  <a:pt x="373380" y="252679"/>
                </a:cubicBezTo>
                <a:cubicBezTo>
                  <a:pt x="367284" y="254915"/>
                  <a:pt x="362001" y="256032"/>
                  <a:pt x="357531" y="256032"/>
                </a:cubicBezTo>
                <a:cubicBezTo>
                  <a:pt x="353873" y="256032"/>
                  <a:pt x="350825" y="255016"/>
                  <a:pt x="348387" y="252984"/>
                </a:cubicBezTo>
                <a:cubicBezTo>
                  <a:pt x="345948" y="250952"/>
                  <a:pt x="344729" y="247295"/>
                  <a:pt x="344729" y="242011"/>
                </a:cubicBezTo>
                <a:cubicBezTo>
                  <a:pt x="344729" y="233883"/>
                  <a:pt x="345846" y="224333"/>
                  <a:pt x="348082" y="213360"/>
                </a:cubicBezTo>
                <a:cubicBezTo>
                  <a:pt x="350317" y="202387"/>
                  <a:pt x="353568" y="191923"/>
                  <a:pt x="357835" y="181966"/>
                </a:cubicBezTo>
                <a:cubicBezTo>
                  <a:pt x="362103" y="172009"/>
                  <a:pt x="366979" y="163576"/>
                  <a:pt x="372466" y="156667"/>
                </a:cubicBezTo>
                <a:cubicBezTo>
                  <a:pt x="377952" y="149759"/>
                  <a:pt x="384150" y="146304"/>
                  <a:pt x="391058" y="146304"/>
                </a:cubicBezTo>
                <a:cubicBezTo>
                  <a:pt x="396748" y="146304"/>
                  <a:pt x="399593" y="143459"/>
                  <a:pt x="399593" y="137770"/>
                </a:cubicBezTo>
                <a:cubicBezTo>
                  <a:pt x="399593" y="130455"/>
                  <a:pt x="398679" y="123851"/>
                  <a:pt x="396850" y="117958"/>
                </a:cubicBezTo>
                <a:cubicBezTo>
                  <a:pt x="395021" y="112065"/>
                  <a:pt x="392989" y="106579"/>
                  <a:pt x="390754" y="101499"/>
                </a:cubicBezTo>
                <a:cubicBezTo>
                  <a:pt x="388518" y="96419"/>
                  <a:pt x="386486" y="91542"/>
                  <a:pt x="384658" y="86868"/>
                </a:cubicBezTo>
                <a:cubicBezTo>
                  <a:pt x="382829" y="82195"/>
                  <a:pt x="381915" y="77419"/>
                  <a:pt x="381915" y="72542"/>
                </a:cubicBezTo>
                <a:cubicBezTo>
                  <a:pt x="381915" y="64821"/>
                  <a:pt x="386385" y="56591"/>
                  <a:pt x="395326" y="47854"/>
                </a:cubicBezTo>
                <a:cubicBezTo>
                  <a:pt x="404267" y="39116"/>
                  <a:pt x="415239" y="31293"/>
                  <a:pt x="428244" y="24384"/>
                </a:cubicBezTo>
                <a:cubicBezTo>
                  <a:pt x="441249" y="17475"/>
                  <a:pt x="454762" y="11684"/>
                  <a:pt x="468783" y="7011"/>
                </a:cubicBezTo>
                <a:cubicBezTo>
                  <a:pt x="482803" y="2337"/>
                  <a:pt x="495097" y="0"/>
                  <a:pt x="505663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90" name="Google Shape;190;p7" descr="A group of red apples with green leaves&#10;&#10;Description automatically generated"/>
          <p:cNvPicPr preferRelativeResize="0"/>
          <p:nvPr/>
        </p:nvPicPr>
        <p:blipFill rotWithShape="1">
          <a:blip r:embed="rId5"/>
          <a:srcRect l="2801" t="25777" r="5429" b="65913"/>
          <a:stretch>
            <a:fillRect/>
          </a:stretch>
        </p:blipFill>
        <p:spPr>
          <a:xfrm>
            <a:off x="1146806" y="5335707"/>
            <a:ext cx="10345530" cy="774268"/>
          </a:xfrm>
          <a:custGeom>
            <a:avLst/>
            <a:gdLst/>
            <a:ahLst/>
            <a:cxnLst/>
            <a:rect l="l" t="t" r="r" b="b"/>
            <a:pathLst>
              <a:path w="7615456" h="569947" extrusionOk="0">
                <a:moveTo>
                  <a:pt x="1129360" y="456362"/>
                </a:moveTo>
                <a:cubicBezTo>
                  <a:pt x="1125658" y="456362"/>
                  <a:pt x="1122798" y="457455"/>
                  <a:pt x="1120778" y="459643"/>
                </a:cubicBezTo>
                <a:cubicBezTo>
                  <a:pt x="1118759" y="461831"/>
                  <a:pt x="1117749" y="464270"/>
                  <a:pt x="1117749" y="466963"/>
                </a:cubicBezTo>
                <a:cubicBezTo>
                  <a:pt x="1117749" y="471001"/>
                  <a:pt x="1119011" y="474619"/>
                  <a:pt x="1121535" y="477817"/>
                </a:cubicBezTo>
                <a:cubicBezTo>
                  <a:pt x="1124060" y="481014"/>
                  <a:pt x="1127341" y="483706"/>
                  <a:pt x="1131379" y="485894"/>
                </a:cubicBezTo>
                <a:cubicBezTo>
                  <a:pt x="1135418" y="488082"/>
                  <a:pt x="1139961" y="489764"/>
                  <a:pt x="1145010" y="490942"/>
                </a:cubicBezTo>
                <a:cubicBezTo>
                  <a:pt x="1150058" y="492120"/>
                  <a:pt x="1155106" y="492709"/>
                  <a:pt x="1160154" y="492709"/>
                </a:cubicBezTo>
                <a:cubicBezTo>
                  <a:pt x="1171597" y="492709"/>
                  <a:pt x="1177319" y="487997"/>
                  <a:pt x="1177319" y="478574"/>
                </a:cubicBezTo>
                <a:cubicBezTo>
                  <a:pt x="1177319" y="475208"/>
                  <a:pt x="1175972" y="472180"/>
                  <a:pt x="1173280" y="469487"/>
                </a:cubicBezTo>
                <a:cubicBezTo>
                  <a:pt x="1170588" y="466795"/>
                  <a:pt x="1166970" y="464439"/>
                  <a:pt x="1162426" y="462419"/>
                </a:cubicBezTo>
                <a:cubicBezTo>
                  <a:pt x="1157883" y="460400"/>
                  <a:pt x="1152751" y="458886"/>
                  <a:pt x="1147029" y="457876"/>
                </a:cubicBezTo>
                <a:cubicBezTo>
                  <a:pt x="1141308" y="456867"/>
                  <a:pt x="1135418" y="456362"/>
                  <a:pt x="1129360" y="456362"/>
                </a:cubicBezTo>
                <a:close/>
                <a:moveTo>
                  <a:pt x="5338533" y="281692"/>
                </a:moveTo>
                <a:cubicBezTo>
                  <a:pt x="5333822" y="281692"/>
                  <a:pt x="5328605" y="282870"/>
                  <a:pt x="5322884" y="285226"/>
                </a:cubicBezTo>
                <a:cubicBezTo>
                  <a:pt x="5317163" y="287582"/>
                  <a:pt x="5311862" y="290527"/>
                  <a:pt x="5306982" y="294060"/>
                </a:cubicBezTo>
                <a:cubicBezTo>
                  <a:pt x="5302102" y="297594"/>
                  <a:pt x="5297979" y="301380"/>
                  <a:pt x="5294614" y="305419"/>
                </a:cubicBezTo>
                <a:cubicBezTo>
                  <a:pt x="5291248" y="309457"/>
                  <a:pt x="5289565" y="313160"/>
                  <a:pt x="5289565" y="316525"/>
                </a:cubicBezTo>
                <a:cubicBezTo>
                  <a:pt x="5289565" y="325948"/>
                  <a:pt x="5294782" y="330660"/>
                  <a:pt x="5305215" y="330660"/>
                </a:cubicBezTo>
                <a:cubicBezTo>
                  <a:pt x="5308581" y="330660"/>
                  <a:pt x="5312619" y="329314"/>
                  <a:pt x="5317331" y="326622"/>
                </a:cubicBezTo>
                <a:cubicBezTo>
                  <a:pt x="5322043" y="323929"/>
                  <a:pt x="5326502" y="320648"/>
                  <a:pt x="5330709" y="316777"/>
                </a:cubicBezTo>
                <a:cubicBezTo>
                  <a:pt x="5334916" y="312907"/>
                  <a:pt x="5338450" y="308868"/>
                  <a:pt x="5341310" y="304662"/>
                </a:cubicBezTo>
                <a:cubicBezTo>
                  <a:pt x="5344171" y="300455"/>
                  <a:pt x="5345601" y="296668"/>
                  <a:pt x="5345601" y="293303"/>
                </a:cubicBezTo>
                <a:cubicBezTo>
                  <a:pt x="5345601" y="289938"/>
                  <a:pt x="5345096" y="287161"/>
                  <a:pt x="5344087" y="284973"/>
                </a:cubicBezTo>
                <a:cubicBezTo>
                  <a:pt x="5343077" y="282786"/>
                  <a:pt x="5341226" y="281692"/>
                  <a:pt x="5338533" y="281692"/>
                </a:cubicBezTo>
                <a:close/>
                <a:moveTo>
                  <a:pt x="4366984" y="281692"/>
                </a:moveTo>
                <a:cubicBezTo>
                  <a:pt x="4362272" y="281692"/>
                  <a:pt x="4357055" y="282870"/>
                  <a:pt x="4351334" y="285226"/>
                </a:cubicBezTo>
                <a:cubicBezTo>
                  <a:pt x="4345613" y="287582"/>
                  <a:pt x="4340312" y="290527"/>
                  <a:pt x="4335432" y="294060"/>
                </a:cubicBezTo>
                <a:cubicBezTo>
                  <a:pt x="4330552" y="297594"/>
                  <a:pt x="4326429" y="301380"/>
                  <a:pt x="4323064" y="305419"/>
                </a:cubicBezTo>
                <a:cubicBezTo>
                  <a:pt x="4319698" y="309457"/>
                  <a:pt x="4318015" y="313160"/>
                  <a:pt x="4318015" y="316525"/>
                </a:cubicBezTo>
                <a:cubicBezTo>
                  <a:pt x="4318015" y="325948"/>
                  <a:pt x="4323232" y="330660"/>
                  <a:pt x="4333665" y="330660"/>
                </a:cubicBezTo>
                <a:cubicBezTo>
                  <a:pt x="4337031" y="330660"/>
                  <a:pt x="4341069" y="329314"/>
                  <a:pt x="4345781" y="326622"/>
                </a:cubicBezTo>
                <a:cubicBezTo>
                  <a:pt x="4350493" y="323929"/>
                  <a:pt x="4354952" y="320648"/>
                  <a:pt x="4359159" y="316777"/>
                </a:cubicBezTo>
                <a:cubicBezTo>
                  <a:pt x="4363366" y="312907"/>
                  <a:pt x="4366899" y="308868"/>
                  <a:pt x="4369760" y="304662"/>
                </a:cubicBezTo>
                <a:cubicBezTo>
                  <a:pt x="4372621" y="300455"/>
                  <a:pt x="4374051" y="296668"/>
                  <a:pt x="4374051" y="293303"/>
                </a:cubicBezTo>
                <a:cubicBezTo>
                  <a:pt x="4374051" y="289938"/>
                  <a:pt x="4373546" y="287161"/>
                  <a:pt x="4372537" y="284973"/>
                </a:cubicBezTo>
                <a:cubicBezTo>
                  <a:pt x="4371527" y="282786"/>
                  <a:pt x="4369676" y="281692"/>
                  <a:pt x="4366984" y="281692"/>
                </a:cubicBezTo>
                <a:close/>
                <a:moveTo>
                  <a:pt x="3262084" y="281692"/>
                </a:moveTo>
                <a:cubicBezTo>
                  <a:pt x="3257372" y="281692"/>
                  <a:pt x="3252156" y="282870"/>
                  <a:pt x="3246434" y="285226"/>
                </a:cubicBezTo>
                <a:cubicBezTo>
                  <a:pt x="3240713" y="287582"/>
                  <a:pt x="3235412" y="290527"/>
                  <a:pt x="3230533" y="294060"/>
                </a:cubicBezTo>
                <a:cubicBezTo>
                  <a:pt x="3225652" y="297594"/>
                  <a:pt x="3221530" y="301380"/>
                  <a:pt x="3218164" y="305419"/>
                </a:cubicBezTo>
                <a:cubicBezTo>
                  <a:pt x="3214798" y="309457"/>
                  <a:pt x="3213116" y="313160"/>
                  <a:pt x="3213116" y="316525"/>
                </a:cubicBezTo>
                <a:cubicBezTo>
                  <a:pt x="3213116" y="325948"/>
                  <a:pt x="3218332" y="330660"/>
                  <a:pt x="3228765" y="330660"/>
                </a:cubicBezTo>
                <a:cubicBezTo>
                  <a:pt x="3232131" y="330660"/>
                  <a:pt x="3236169" y="329314"/>
                  <a:pt x="3240881" y="326622"/>
                </a:cubicBezTo>
                <a:cubicBezTo>
                  <a:pt x="3245593" y="323929"/>
                  <a:pt x="3250052" y="320648"/>
                  <a:pt x="3254259" y="316777"/>
                </a:cubicBezTo>
                <a:cubicBezTo>
                  <a:pt x="3258466" y="312907"/>
                  <a:pt x="3262000" y="308868"/>
                  <a:pt x="3264860" y="304662"/>
                </a:cubicBezTo>
                <a:cubicBezTo>
                  <a:pt x="3267721" y="300455"/>
                  <a:pt x="3269151" y="296668"/>
                  <a:pt x="3269151" y="293303"/>
                </a:cubicBezTo>
                <a:cubicBezTo>
                  <a:pt x="3269151" y="289938"/>
                  <a:pt x="3268647" y="287161"/>
                  <a:pt x="3267637" y="284973"/>
                </a:cubicBezTo>
                <a:cubicBezTo>
                  <a:pt x="3266627" y="282786"/>
                  <a:pt x="3264776" y="281692"/>
                  <a:pt x="3262084" y="281692"/>
                </a:cubicBezTo>
                <a:close/>
                <a:moveTo>
                  <a:pt x="2357209" y="281692"/>
                </a:moveTo>
                <a:cubicBezTo>
                  <a:pt x="2352497" y="281692"/>
                  <a:pt x="2347281" y="282870"/>
                  <a:pt x="2341559" y="285226"/>
                </a:cubicBezTo>
                <a:cubicBezTo>
                  <a:pt x="2335838" y="287582"/>
                  <a:pt x="2330537" y="290527"/>
                  <a:pt x="2325657" y="294060"/>
                </a:cubicBezTo>
                <a:cubicBezTo>
                  <a:pt x="2320778" y="297594"/>
                  <a:pt x="2316654" y="301380"/>
                  <a:pt x="2313289" y="305419"/>
                </a:cubicBezTo>
                <a:cubicBezTo>
                  <a:pt x="2309923" y="309457"/>
                  <a:pt x="2308241" y="313160"/>
                  <a:pt x="2308241" y="316525"/>
                </a:cubicBezTo>
                <a:cubicBezTo>
                  <a:pt x="2308241" y="325948"/>
                  <a:pt x="2313457" y="330660"/>
                  <a:pt x="2323890" y="330660"/>
                </a:cubicBezTo>
                <a:cubicBezTo>
                  <a:pt x="2327256" y="330660"/>
                  <a:pt x="2331295" y="329314"/>
                  <a:pt x="2336006" y="326622"/>
                </a:cubicBezTo>
                <a:cubicBezTo>
                  <a:pt x="2340718" y="323929"/>
                  <a:pt x="2345177" y="320648"/>
                  <a:pt x="2349384" y="316777"/>
                </a:cubicBezTo>
                <a:cubicBezTo>
                  <a:pt x="2353591" y="312907"/>
                  <a:pt x="2357124" y="308868"/>
                  <a:pt x="2359985" y="304662"/>
                </a:cubicBezTo>
                <a:cubicBezTo>
                  <a:pt x="2362846" y="300455"/>
                  <a:pt x="2364276" y="296668"/>
                  <a:pt x="2364276" y="293303"/>
                </a:cubicBezTo>
                <a:cubicBezTo>
                  <a:pt x="2364276" y="289938"/>
                  <a:pt x="2363771" y="287161"/>
                  <a:pt x="2362762" y="284973"/>
                </a:cubicBezTo>
                <a:cubicBezTo>
                  <a:pt x="2361752" y="282786"/>
                  <a:pt x="2359901" y="281692"/>
                  <a:pt x="2357209" y="281692"/>
                </a:cubicBezTo>
                <a:close/>
                <a:moveTo>
                  <a:pt x="1871434" y="281692"/>
                </a:moveTo>
                <a:cubicBezTo>
                  <a:pt x="1866722" y="281692"/>
                  <a:pt x="1861506" y="282870"/>
                  <a:pt x="1855784" y="285226"/>
                </a:cubicBezTo>
                <a:cubicBezTo>
                  <a:pt x="1850063" y="287582"/>
                  <a:pt x="1844762" y="290527"/>
                  <a:pt x="1839882" y="294060"/>
                </a:cubicBezTo>
                <a:cubicBezTo>
                  <a:pt x="1835002" y="297594"/>
                  <a:pt x="1830880" y="301380"/>
                  <a:pt x="1827514" y="305419"/>
                </a:cubicBezTo>
                <a:cubicBezTo>
                  <a:pt x="1824149" y="309457"/>
                  <a:pt x="1822466" y="313160"/>
                  <a:pt x="1822466" y="316525"/>
                </a:cubicBezTo>
                <a:cubicBezTo>
                  <a:pt x="1822466" y="325948"/>
                  <a:pt x="1827682" y="330660"/>
                  <a:pt x="1838116" y="330660"/>
                </a:cubicBezTo>
                <a:cubicBezTo>
                  <a:pt x="1841481" y="330660"/>
                  <a:pt x="1845520" y="329314"/>
                  <a:pt x="1850231" y="326622"/>
                </a:cubicBezTo>
                <a:cubicBezTo>
                  <a:pt x="1854943" y="323929"/>
                  <a:pt x="1859402" y="320648"/>
                  <a:pt x="1863609" y="316777"/>
                </a:cubicBezTo>
                <a:cubicBezTo>
                  <a:pt x="1867816" y="312907"/>
                  <a:pt x="1871350" y="308868"/>
                  <a:pt x="1874211" y="304662"/>
                </a:cubicBezTo>
                <a:cubicBezTo>
                  <a:pt x="1877071" y="300455"/>
                  <a:pt x="1878502" y="296668"/>
                  <a:pt x="1878502" y="293303"/>
                </a:cubicBezTo>
                <a:cubicBezTo>
                  <a:pt x="1878502" y="289938"/>
                  <a:pt x="1877996" y="287161"/>
                  <a:pt x="1876987" y="284973"/>
                </a:cubicBezTo>
                <a:cubicBezTo>
                  <a:pt x="1875977" y="282786"/>
                  <a:pt x="1874127" y="281692"/>
                  <a:pt x="1871434" y="281692"/>
                </a:cubicBezTo>
                <a:close/>
                <a:moveTo>
                  <a:pt x="677275" y="258975"/>
                </a:moveTo>
                <a:cubicBezTo>
                  <a:pt x="672564" y="258975"/>
                  <a:pt x="667599" y="259985"/>
                  <a:pt x="662383" y="262004"/>
                </a:cubicBezTo>
                <a:cubicBezTo>
                  <a:pt x="657166" y="264023"/>
                  <a:pt x="654558" y="266379"/>
                  <a:pt x="654558" y="269071"/>
                </a:cubicBezTo>
                <a:cubicBezTo>
                  <a:pt x="654558" y="270081"/>
                  <a:pt x="654474" y="272353"/>
                  <a:pt x="654305" y="275887"/>
                </a:cubicBezTo>
                <a:cubicBezTo>
                  <a:pt x="654137" y="279420"/>
                  <a:pt x="654053" y="283375"/>
                  <a:pt x="654053" y="287750"/>
                </a:cubicBezTo>
                <a:cubicBezTo>
                  <a:pt x="654053" y="291116"/>
                  <a:pt x="654137" y="294313"/>
                  <a:pt x="654305" y="297342"/>
                </a:cubicBezTo>
                <a:cubicBezTo>
                  <a:pt x="654474" y="300371"/>
                  <a:pt x="654726" y="303063"/>
                  <a:pt x="655063" y="305419"/>
                </a:cubicBezTo>
                <a:cubicBezTo>
                  <a:pt x="655736" y="309121"/>
                  <a:pt x="657250" y="311477"/>
                  <a:pt x="659606" y="312486"/>
                </a:cubicBezTo>
                <a:cubicBezTo>
                  <a:pt x="661962" y="313496"/>
                  <a:pt x="665327" y="314001"/>
                  <a:pt x="669703" y="314001"/>
                </a:cubicBezTo>
                <a:cubicBezTo>
                  <a:pt x="674078" y="314001"/>
                  <a:pt x="678621" y="313328"/>
                  <a:pt x="683333" y="311982"/>
                </a:cubicBezTo>
                <a:cubicBezTo>
                  <a:pt x="688045" y="310635"/>
                  <a:pt x="692336" y="308700"/>
                  <a:pt x="696206" y="306176"/>
                </a:cubicBezTo>
                <a:cubicBezTo>
                  <a:pt x="700076" y="303652"/>
                  <a:pt x="703189" y="300623"/>
                  <a:pt x="705545" y="297089"/>
                </a:cubicBezTo>
                <a:cubicBezTo>
                  <a:pt x="707901" y="293555"/>
                  <a:pt x="709079" y="289601"/>
                  <a:pt x="709079" y="285226"/>
                </a:cubicBezTo>
                <a:cubicBezTo>
                  <a:pt x="709079" y="276812"/>
                  <a:pt x="705966" y="270334"/>
                  <a:pt x="699740" y="265790"/>
                </a:cubicBezTo>
                <a:cubicBezTo>
                  <a:pt x="693514" y="261247"/>
                  <a:pt x="686025" y="258975"/>
                  <a:pt x="677275" y="258975"/>
                </a:cubicBezTo>
                <a:close/>
                <a:moveTo>
                  <a:pt x="182408" y="240312"/>
                </a:moveTo>
                <a:lnTo>
                  <a:pt x="256357" y="314261"/>
                </a:lnTo>
                <a:lnTo>
                  <a:pt x="182408" y="388210"/>
                </a:lnTo>
                <a:lnTo>
                  <a:pt x="108459" y="314261"/>
                </a:lnTo>
                <a:close/>
                <a:moveTo>
                  <a:pt x="6279994" y="232219"/>
                </a:moveTo>
                <a:cubicBezTo>
                  <a:pt x="6275283" y="232219"/>
                  <a:pt x="6270655" y="233313"/>
                  <a:pt x="6266112" y="235501"/>
                </a:cubicBezTo>
                <a:cubicBezTo>
                  <a:pt x="6261568" y="237688"/>
                  <a:pt x="6257613" y="240801"/>
                  <a:pt x="6254248" y="244840"/>
                </a:cubicBezTo>
                <a:cubicBezTo>
                  <a:pt x="6250882" y="248878"/>
                  <a:pt x="6248190" y="253674"/>
                  <a:pt x="6246171" y="259227"/>
                </a:cubicBezTo>
                <a:cubicBezTo>
                  <a:pt x="6244151" y="264780"/>
                  <a:pt x="6243142" y="270754"/>
                  <a:pt x="6243142" y="277149"/>
                </a:cubicBezTo>
                <a:cubicBezTo>
                  <a:pt x="6243142" y="283880"/>
                  <a:pt x="6245413" y="290022"/>
                  <a:pt x="6249957" y="295575"/>
                </a:cubicBezTo>
                <a:cubicBezTo>
                  <a:pt x="6254501" y="301128"/>
                  <a:pt x="6260138" y="303904"/>
                  <a:pt x="6266869" y="303904"/>
                </a:cubicBezTo>
                <a:cubicBezTo>
                  <a:pt x="6276628" y="303904"/>
                  <a:pt x="6284706" y="299529"/>
                  <a:pt x="6291100" y="290779"/>
                </a:cubicBezTo>
                <a:cubicBezTo>
                  <a:pt x="6297495" y="282029"/>
                  <a:pt x="6300692" y="271259"/>
                  <a:pt x="6300692" y="258470"/>
                </a:cubicBezTo>
                <a:cubicBezTo>
                  <a:pt x="6300692" y="250729"/>
                  <a:pt x="6298672" y="244419"/>
                  <a:pt x="6294634" y="239539"/>
                </a:cubicBezTo>
                <a:cubicBezTo>
                  <a:pt x="6290596" y="234659"/>
                  <a:pt x="6285716" y="232219"/>
                  <a:pt x="6279994" y="232219"/>
                </a:cubicBezTo>
                <a:close/>
                <a:moveTo>
                  <a:pt x="5732154" y="229190"/>
                </a:moveTo>
                <a:cubicBezTo>
                  <a:pt x="5729462" y="229190"/>
                  <a:pt x="5726264" y="230537"/>
                  <a:pt x="5722562" y="233229"/>
                </a:cubicBezTo>
                <a:cubicBezTo>
                  <a:pt x="5718861" y="235921"/>
                  <a:pt x="5715159" y="239623"/>
                  <a:pt x="5711457" y="244335"/>
                </a:cubicBezTo>
                <a:cubicBezTo>
                  <a:pt x="5707754" y="249047"/>
                  <a:pt x="5704641" y="254684"/>
                  <a:pt x="5702117" y="261247"/>
                </a:cubicBezTo>
                <a:cubicBezTo>
                  <a:pt x="5699593" y="267809"/>
                  <a:pt x="5698331" y="274961"/>
                  <a:pt x="5698331" y="282702"/>
                </a:cubicBezTo>
                <a:cubicBezTo>
                  <a:pt x="5698331" y="297173"/>
                  <a:pt x="5703884" y="304409"/>
                  <a:pt x="5714990" y="304409"/>
                </a:cubicBezTo>
                <a:cubicBezTo>
                  <a:pt x="5720039" y="304409"/>
                  <a:pt x="5724666" y="302726"/>
                  <a:pt x="5728873" y="299361"/>
                </a:cubicBezTo>
                <a:cubicBezTo>
                  <a:pt x="5733080" y="295995"/>
                  <a:pt x="5736697" y="291789"/>
                  <a:pt x="5739726" y="286740"/>
                </a:cubicBezTo>
                <a:cubicBezTo>
                  <a:pt x="5742756" y="281692"/>
                  <a:pt x="5745111" y="276055"/>
                  <a:pt x="5746794" y="269829"/>
                </a:cubicBezTo>
                <a:cubicBezTo>
                  <a:pt x="5748477" y="263603"/>
                  <a:pt x="5749318" y="257629"/>
                  <a:pt x="5749318" y="251907"/>
                </a:cubicBezTo>
                <a:cubicBezTo>
                  <a:pt x="5749318" y="244840"/>
                  <a:pt x="5747888" y="239287"/>
                  <a:pt x="5745027" y="235248"/>
                </a:cubicBezTo>
                <a:cubicBezTo>
                  <a:pt x="5742167" y="231210"/>
                  <a:pt x="5737876" y="229190"/>
                  <a:pt x="5732154" y="229190"/>
                </a:cubicBezTo>
                <a:close/>
                <a:moveTo>
                  <a:pt x="6575840" y="219094"/>
                </a:moveTo>
                <a:cubicBezTo>
                  <a:pt x="6571802" y="219094"/>
                  <a:pt x="6567847" y="220861"/>
                  <a:pt x="6563977" y="224394"/>
                </a:cubicBezTo>
                <a:cubicBezTo>
                  <a:pt x="6560107" y="227928"/>
                  <a:pt x="6556826" y="232724"/>
                  <a:pt x="6554133" y="238782"/>
                </a:cubicBezTo>
                <a:cubicBezTo>
                  <a:pt x="6551441" y="244840"/>
                  <a:pt x="6549253" y="251739"/>
                  <a:pt x="6547571" y="259480"/>
                </a:cubicBezTo>
                <a:cubicBezTo>
                  <a:pt x="6545888" y="267220"/>
                  <a:pt x="6545046" y="275298"/>
                  <a:pt x="6545046" y="283711"/>
                </a:cubicBezTo>
                <a:cubicBezTo>
                  <a:pt x="6545046" y="293135"/>
                  <a:pt x="6546561" y="300034"/>
                  <a:pt x="6549590" y="304409"/>
                </a:cubicBezTo>
                <a:cubicBezTo>
                  <a:pt x="6552619" y="308784"/>
                  <a:pt x="6556489" y="310972"/>
                  <a:pt x="6561201" y="310972"/>
                </a:cubicBezTo>
                <a:cubicBezTo>
                  <a:pt x="6565576" y="310972"/>
                  <a:pt x="6569783" y="309205"/>
                  <a:pt x="6573821" y="305671"/>
                </a:cubicBezTo>
                <a:cubicBezTo>
                  <a:pt x="6577860" y="302138"/>
                  <a:pt x="6581394" y="297426"/>
                  <a:pt x="6584422" y="291536"/>
                </a:cubicBezTo>
                <a:cubicBezTo>
                  <a:pt x="6587451" y="285647"/>
                  <a:pt x="6589808" y="278747"/>
                  <a:pt x="6591490" y="270838"/>
                </a:cubicBezTo>
                <a:cubicBezTo>
                  <a:pt x="6593173" y="262929"/>
                  <a:pt x="6594014" y="254600"/>
                  <a:pt x="6594014" y="245850"/>
                </a:cubicBezTo>
                <a:cubicBezTo>
                  <a:pt x="6594014" y="237436"/>
                  <a:pt x="6592416" y="230873"/>
                  <a:pt x="6589219" y="226161"/>
                </a:cubicBezTo>
                <a:cubicBezTo>
                  <a:pt x="6586021" y="221450"/>
                  <a:pt x="6581562" y="219094"/>
                  <a:pt x="6575840" y="219094"/>
                </a:cubicBezTo>
                <a:close/>
                <a:moveTo>
                  <a:pt x="1146019" y="207483"/>
                </a:moveTo>
                <a:cubicBezTo>
                  <a:pt x="1139625" y="207483"/>
                  <a:pt x="1134072" y="210428"/>
                  <a:pt x="1129360" y="216317"/>
                </a:cubicBezTo>
                <a:cubicBezTo>
                  <a:pt x="1124648" y="222207"/>
                  <a:pt x="1122293" y="229190"/>
                  <a:pt x="1122293" y="237267"/>
                </a:cubicBezTo>
                <a:cubicBezTo>
                  <a:pt x="1122293" y="246018"/>
                  <a:pt x="1124060" y="252917"/>
                  <a:pt x="1127593" y="257965"/>
                </a:cubicBezTo>
                <a:cubicBezTo>
                  <a:pt x="1131127" y="263014"/>
                  <a:pt x="1136260" y="265538"/>
                  <a:pt x="1142991" y="265538"/>
                </a:cubicBezTo>
                <a:cubicBezTo>
                  <a:pt x="1149721" y="265538"/>
                  <a:pt x="1155275" y="262593"/>
                  <a:pt x="1159650" y="256703"/>
                </a:cubicBezTo>
                <a:cubicBezTo>
                  <a:pt x="1164025" y="250814"/>
                  <a:pt x="1166212" y="243662"/>
                  <a:pt x="1166212" y="235248"/>
                </a:cubicBezTo>
                <a:cubicBezTo>
                  <a:pt x="1166212" y="216738"/>
                  <a:pt x="1159482" y="207483"/>
                  <a:pt x="1146019" y="207483"/>
                </a:cubicBezTo>
                <a:close/>
                <a:moveTo>
                  <a:pt x="7024964" y="195367"/>
                </a:moveTo>
                <a:cubicBezTo>
                  <a:pt x="7019242" y="195367"/>
                  <a:pt x="7013605" y="196208"/>
                  <a:pt x="7008052" y="197891"/>
                </a:cubicBezTo>
                <a:cubicBezTo>
                  <a:pt x="7002499" y="199574"/>
                  <a:pt x="6997534" y="201761"/>
                  <a:pt x="6993160" y="204454"/>
                </a:cubicBezTo>
                <a:cubicBezTo>
                  <a:pt x="6988784" y="207146"/>
                  <a:pt x="6985335" y="210259"/>
                  <a:pt x="6982810" y="213793"/>
                </a:cubicBezTo>
                <a:cubicBezTo>
                  <a:pt x="6980287" y="217327"/>
                  <a:pt x="6979025" y="220777"/>
                  <a:pt x="6979025" y="224142"/>
                </a:cubicBezTo>
                <a:cubicBezTo>
                  <a:pt x="6979025" y="225825"/>
                  <a:pt x="6979697" y="227507"/>
                  <a:pt x="6981044" y="229190"/>
                </a:cubicBezTo>
                <a:cubicBezTo>
                  <a:pt x="6982390" y="230873"/>
                  <a:pt x="6984409" y="231714"/>
                  <a:pt x="6987101" y="231714"/>
                </a:cubicBezTo>
                <a:cubicBezTo>
                  <a:pt x="6991813" y="231714"/>
                  <a:pt x="6997451" y="230873"/>
                  <a:pt x="7004013" y="229190"/>
                </a:cubicBezTo>
                <a:cubicBezTo>
                  <a:pt x="7010576" y="227507"/>
                  <a:pt x="7016802" y="225572"/>
                  <a:pt x="7022692" y="223385"/>
                </a:cubicBezTo>
                <a:cubicBezTo>
                  <a:pt x="7028581" y="221197"/>
                  <a:pt x="7033546" y="218757"/>
                  <a:pt x="7037584" y="216065"/>
                </a:cubicBezTo>
                <a:cubicBezTo>
                  <a:pt x="7041622" y="213372"/>
                  <a:pt x="7043642" y="211017"/>
                  <a:pt x="7043642" y="208997"/>
                </a:cubicBezTo>
                <a:cubicBezTo>
                  <a:pt x="7043642" y="205295"/>
                  <a:pt x="7041959" y="202098"/>
                  <a:pt x="7038594" y="199406"/>
                </a:cubicBezTo>
                <a:cubicBezTo>
                  <a:pt x="7035228" y="196713"/>
                  <a:pt x="7030685" y="195367"/>
                  <a:pt x="7024964" y="195367"/>
                </a:cubicBezTo>
                <a:close/>
                <a:moveTo>
                  <a:pt x="1550613" y="155991"/>
                </a:moveTo>
                <a:cubicBezTo>
                  <a:pt x="1544892" y="155991"/>
                  <a:pt x="1540264" y="157421"/>
                  <a:pt x="1536730" y="160282"/>
                </a:cubicBezTo>
                <a:cubicBezTo>
                  <a:pt x="1533196" y="163142"/>
                  <a:pt x="1531429" y="168443"/>
                  <a:pt x="1531429" y="176184"/>
                </a:cubicBezTo>
                <a:cubicBezTo>
                  <a:pt x="1531429" y="187626"/>
                  <a:pt x="1531429" y="198985"/>
                  <a:pt x="1531429" y="210259"/>
                </a:cubicBezTo>
                <a:cubicBezTo>
                  <a:pt x="1531429" y="221534"/>
                  <a:pt x="1531514" y="231799"/>
                  <a:pt x="1531682" y="241054"/>
                </a:cubicBezTo>
                <a:cubicBezTo>
                  <a:pt x="1531850" y="250309"/>
                  <a:pt x="1532018" y="258134"/>
                  <a:pt x="1532187" y="264528"/>
                </a:cubicBezTo>
                <a:cubicBezTo>
                  <a:pt x="1532355" y="270923"/>
                  <a:pt x="1532608" y="275129"/>
                  <a:pt x="1532944" y="277149"/>
                </a:cubicBezTo>
                <a:cubicBezTo>
                  <a:pt x="1533617" y="282533"/>
                  <a:pt x="1535132" y="286151"/>
                  <a:pt x="1537487" y="288002"/>
                </a:cubicBezTo>
                <a:cubicBezTo>
                  <a:pt x="1539843" y="289853"/>
                  <a:pt x="1542704" y="290779"/>
                  <a:pt x="1546070" y="290779"/>
                </a:cubicBezTo>
                <a:cubicBezTo>
                  <a:pt x="1550445" y="290779"/>
                  <a:pt x="1555072" y="288760"/>
                  <a:pt x="1559952" y="284721"/>
                </a:cubicBezTo>
                <a:cubicBezTo>
                  <a:pt x="1564832" y="280682"/>
                  <a:pt x="1569291" y="275214"/>
                  <a:pt x="1573330" y="268314"/>
                </a:cubicBezTo>
                <a:cubicBezTo>
                  <a:pt x="1577369" y="261415"/>
                  <a:pt x="1580650" y="253422"/>
                  <a:pt x="1583174" y="244335"/>
                </a:cubicBezTo>
                <a:cubicBezTo>
                  <a:pt x="1585698" y="235248"/>
                  <a:pt x="1586960" y="225657"/>
                  <a:pt x="1586960" y="215560"/>
                </a:cubicBezTo>
                <a:cubicBezTo>
                  <a:pt x="1586960" y="205464"/>
                  <a:pt x="1585782" y="196713"/>
                  <a:pt x="1583426" y="189309"/>
                </a:cubicBezTo>
                <a:cubicBezTo>
                  <a:pt x="1581070" y="181905"/>
                  <a:pt x="1578126" y="175679"/>
                  <a:pt x="1574592" y="170631"/>
                </a:cubicBezTo>
                <a:cubicBezTo>
                  <a:pt x="1571058" y="165582"/>
                  <a:pt x="1567188" y="161880"/>
                  <a:pt x="1562981" y="159524"/>
                </a:cubicBezTo>
                <a:cubicBezTo>
                  <a:pt x="1558774" y="157169"/>
                  <a:pt x="1554651" y="155991"/>
                  <a:pt x="1550613" y="155991"/>
                </a:cubicBezTo>
                <a:close/>
                <a:moveTo>
                  <a:pt x="2708357" y="134788"/>
                </a:moveTo>
                <a:cubicBezTo>
                  <a:pt x="2718454" y="134788"/>
                  <a:pt x="2726531" y="137144"/>
                  <a:pt x="2732589" y="141856"/>
                </a:cubicBezTo>
                <a:cubicBezTo>
                  <a:pt x="2738647" y="146567"/>
                  <a:pt x="2741676" y="153635"/>
                  <a:pt x="2741676" y="163058"/>
                </a:cubicBezTo>
                <a:cubicBezTo>
                  <a:pt x="2741676" y="167770"/>
                  <a:pt x="2741003" y="173744"/>
                  <a:pt x="2739657" y="180980"/>
                </a:cubicBezTo>
                <a:cubicBezTo>
                  <a:pt x="2738311" y="188215"/>
                  <a:pt x="2736796" y="196461"/>
                  <a:pt x="2735113" y="205716"/>
                </a:cubicBezTo>
                <a:cubicBezTo>
                  <a:pt x="2733430" y="214971"/>
                  <a:pt x="2731916" y="225152"/>
                  <a:pt x="2730570" y="236258"/>
                </a:cubicBezTo>
                <a:cubicBezTo>
                  <a:pt x="2729223" y="247364"/>
                  <a:pt x="2728550" y="259480"/>
                  <a:pt x="2728550" y="272605"/>
                </a:cubicBezTo>
                <a:cubicBezTo>
                  <a:pt x="2728550" y="291116"/>
                  <a:pt x="2730233" y="308364"/>
                  <a:pt x="2733599" y="324350"/>
                </a:cubicBezTo>
                <a:cubicBezTo>
                  <a:pt x="2736964" y="340336"/>
                  <a:pt x="2738647" y="354724"/>
                  <a:pt x="2738647" y="367512"/>
                </a:cubicBezTo>
                <a:cubicBezTo>
                  <a:pt x="2738647" y="375253"/>
                  <a:pt x="2735450" y="382237"/>
                  <a:pt x="2729055" y="388463"/>
                </a:cubicBezTo>
                <a:cubicBezTo>
                  <a:pt x="2722660" y="394689"/>
                  <a:pt x="2712228" y="397802"/>
                  <a:pt x="2697756" y="397802"/>
                </a:cubicBezTo>
                <a:cubicBezTo>
                  <a:pt x="2686650" y="397802"/>
                  <a:pt x="2676049" y="396708"/>
                  <a:pt x="2665952" y="394521"/>
                </a:cubicBezTo>
                <a:cubicBezTo>
                  <a:pt x="2655856" y="392333"/>
                  <a:pt x="2647022" y="389472"/>
                  <a:pt x="2639449" y="385939"/>
                </a:cubicBezTo>
                <a:cubicBezTo>
                  <a:pt x="2631876" y="382405"/>
                  <a:pt x="2625819" y="378366"/>
                  <a:pt x="2621275" y="373823"/>
                </a:cubicBezTo>
                <a:cubicBezTo>
                  <a:pt x="2616732" y="369279"/>
                  <a:pt x="2614460" y="364483"/>
                  <a:pt x="2614460" y="359435"/>
                </a:cubicBezTo>
                <a:cubicBezTo>
                  <a:pt x="2614460" y="354724"/>
                  <a:pt x="2615049" y="348666"/>
                  <a:pt x="2616227" y="341261"/>
                </a:cubicBezTo>
                <a:cubicBezTo>
                  <a:pt x="2617404" y="333858"/>
                  <a:pt x="2618751" y="325780"/>
                  <a:pt x="2620266" y="317030"/>
                </a:cubicBezTo>
                <a:cubicBezTo>
                  <a:pt x="2621780" y="308280"/>
                  <a:pt x="2623126" y="299109"/>
                  <a:pt x="2624304" y="289517"/>
                </a:cubicBezTo>
                <a:cubicBezTo>
                  <a:pt x="2625482" y="279925"/>
                  <a:pt x="2626071" y="270418"/>
                  <a:pt x="2626071" y="260994"/>
                </a:cubicBezTo>
                <a:cubicBezTo>
                  <a:pt x="2626071" y="251571"/>
                  <a:pt x="2625398" y="243325"/>
                  <a:pt x="2624052" y="236258"/>
                </a:cubicBezTo>
                <a:cubicBezTo>
                  <a:pt x="2622705" y="229190"/>
                  <a:pt x="2621191" y="222712"/>
                  <a:pt x="2619508" y="216822"/>
                </a:cubicBezTo>
                <a:cubicBezTo>
                  <a:pt x="2617826" y="210932"/>
                  <a:pt x="2616311" y="205379"/>
                  <a:pt x="2614965" y="200163"/>
                </a:cubicBezTo>
                <a:cubicBezTo>
                  <a:pt x="2613618" y="194946"/>
                  <a:pt x="2612946" y="189646"/>
                  <a:pt x="2612946" y="184261"/>
                </a:cubicBezTo>
                <a:cubicBezTo>
                  <a:pt x="2612946" y="177530"/>
                  <a:pt x="2615890" y="171220"/>
                  <a:pt x="2621780" y="165330"/>
                </a:cubicBezTo>
                <a:cubicBezTo>
                  <a:pt x="2627670" y="159440"/>
                  <a:pt x="2635242" y="154224"/>
                  <a:pt x="2644497" y="149680"/>
                </a:cubicBezTo>
                <a:cubicBezTo>
                  <a:pt x="2653752" y="145137"/>
                  <a:pt x="2664017" y="141519"/>
                  <a:pt x="2675291" y="138827"/>
                </a:cubicBezTo>
                <a:cubicBezTo>
                  <a:pt x="2686565" y="136134"/>
                  <a:pt x="2697587" y="134788"/>
                  <a:pt x="2708357" y="134788"/>
                </a:cubicBezTo>
                <a:close/>
                <a:moveTo>
                  <a:pt x="946233" y="134788"/>
                </a:moveTo>
                <a:cubicBezTo>
                  <a:pt x="956329" y="134788"/>
                  <a:pt x="964406" y="137144"/>
                  <a:pt x="970464" y="141856"/>
                </a:cubicBezTo>
                <a:cubicBezTo>
                  <a:pt x="976522" y="146567"/>
                  <a:pt x="979551" y="153635"/>
                  <a:pt x="979551" y="163058"/>
                </a:cubicBezTo>
                <a:cubicBezTo>
                  <a:pt x="979551" y="167770"/>
                  <a:pt x="978878" y="173744"/>
                  <a:pt x="977532" y="180980"/>
                </a:cubicBezTo>
                <a:cubicBezTo>
                  <a:pt x="976186" y="188215"/>
                  <a:pt x="974671" y="196461"/>
                  <a:pt x="972988" y="205716"/>
                </a:cubicBezTo>
                <a:cubicBezTo>
                  <a:pt x="971306" y="214971"/>
                  <a:pt x="969791" y="225152"/>
                  <a:pt x="968445" y="236258"/>
                </a:cubicBezTo>
                <a:cubicBezTo>
                  <a:pt x="967098" y="247364"/>
                  <a:pt x="966426" y="259480"/>
                  <a:pt x="966426" y="272605"/>
                </a:cubicBezTo>
                <a:cubicBezTo>
                  <a:pt x="966426" y="291116"/>
                  <a:pt x="968108" y="308364"/>
                  <a:pt x="971474" y="324350"/>
                </a:cubicBezTo>
                <a:cubicBezTo>
                  <a:pt x="974839" y="340336"/>
                  <a:pt x="976522" y="354724"/>
                  <a:pt x="976522" y="367512"/>
                </a:cubicBezTo>
                <a:cubicBezTo>
                  <a:pt x="976522" y="375253"/>
                  <a:pt x="973325" y="382237"/>
                  <a:pt x="966930" y="388463"/>
                </a:cubicBezTo>
                <a:cubicBezTo>
                  <a:pt x="960536" y="394689"/>
                  <a:pt x="950103" y="397802"/>
                  <a:pt x="935631" y="397802"/>
                </a:cubicBezTo>
                <a:cubicBezTo>
                  <a:pt x="924525" y="397802"/>
                  <a:pt x="913924" y="396708"/>
                  <a:pt x="903827" y="394521"/>
                </a:cubicBezTo>
                <a:cubicBezTo>
                  <a:pt x="893731" y="392333"/>
                  <a:pt x="884896" y="389472"/>
                  <a:pt x="877324" y="385939"/>
                </a:cubicBezTo>
                <a:cubicBezTo>
                  <a:pt x="869752" y="382405"/>
                  <a:pt x="863694" y="378366"/>
                  <a:pt x="859150" y="373823"/>
                </a:cubicBezTo>
                <a:cubicBezTo>
                  <a:pt x="854607" y="369279"/>
                  <a:pt x="852335" y="364483"/>
                  <a:pt x="852335" y="359435"/>
                </a:cubicBezTo>
                <a:cubicBezTo>
                  <a:pt x="852335" y="354724"/>
                  <a:pt x="852924" y="348666"/>
                  <a:pt x="854102" y="341261"/>
                </a:cubicBezTo>
                <a:cubicBezTo>
                  <a:pt x="855280" y="333858"/>
                  <a:pt x="856626" y="325780"/>
                  <a:pt x="858141" y="317030"/>
                </a:cubicBezTo>
                <a:cubicBezTo>
                  <a:pt x="859655" y="308280"/>
                  <a:pt x="861001" y="299109"/>
                  <a:pt x="862179" y="289517"/>
                </a:cubicBezTo>
                <a:cubicBezTo>
                  <a:pt x="863357" y="279925"/>
                  <a:pt x="863946" y="270418"/>
                  <a:pt x="863946" y="260994"/>
                </a:cubicBezTo>
                <a:cubicBezTo>
                  <a:pt x="863946" y="251571"/>
                  <a:pt x="863273" y="243325"/>
                  <a:pt x="861927" y="236258"/>
                </a:cubicBezTo>
                <a:cubicBezTo>
                  <a:pt x="860581" y="229190"/>
                  <a:pt x="859066" y="222712"/>
                  <a:pt x="857383" y="216822"/>
                </a:cubicBezTo>
                <a:cubicBezTo>
                  <a:pt x="855701" y="210932"/>
                  <a:pt x="854186" y="205379"/>
                  <a:pt x="852840" y="200163"/>
                </a:cubicBezTo>
                <a:cubicBezTo>
                  <a:pt x="851494" y="194946"/>
                  <a:pt x="850821" y="189646"/>
                  <a:pt x="850821" y="184261"/>
                </a:cubicBezTo>
                <a:cubicBezTo>
                  <a:pt x="850821" y="177530"/>
                  <a:pt x="853766" y="171220"/>
                  <a:pt x="859655" y="165330"/>
                </a:cubicBezTo>
                <a:cubicBezTo>
                  <a:pt x="865545" y="159440"/>
                  <a:pt x="873117" y="154224"/>
                  <a:pt x="882372" y="149680"/>
                </a:cubicBezTo>
                <a:cubicBezTo>
                  <a:pt x="891627" y="145137"/>
                  <a:pt x="901892" y="141519"/>
                  <a:pt x="913166" y="138827"/>
                </a:cubicBezTo>
                <a:cubicBezTo>
                  <a:pt x="924441" y="136134"/>
                  <a:pt x="935463" y="134788"/>
                  <a:pt x="946233" y="134788"/>
                </a:cubicBezTo>
                <a:close/>
                <a:moveTo>
                  <a:pt x="6278479" y="133274"/>
                </a:moveTo>
                <a:cubicBezTo>
                  <a:pt x="6297663" y="133274"/>
                  <a:pt x="6314827" y="136302"/>
                  <a:pt x="6329972" y="142360"/>
                </a:cubicBezTo>
                <a:cubicBezTo>
                  <a:pt x="6345117" y="148418"/>
                  <a:pt x="6357905" y="156832"/>
                  <a:pt x="6368339" y="167602"/>
                </a:cubicBezTo>
                <a:cubicBezTo>
                  <a:pt x="6378772" y="178371"/>
                  <a:pt x="6386680" y="191328"/>
                  <a:pt x="6392065" y="206473"/>
                </a:cubicBezTo>
                <a:cubicBezTo>
                  <a:pt x="6397450" y="221618"/>
                  <a:pt x="6400142" y="238277"/>
                  <a:pt x="6400142" y="256451"/>
                </a:cubicBezTo>
                <a:cubicBezTo>
                  <a:pt x="6400142" y="274625"/>
                  <a:pt x="6397366" y="292125"/>
                  <a:pt x="6391813" y="308953"/>
                </a:cubicBezTo>
                <a:cubicBezTo>
                  <a:pt x="6386260" y="325780"/>
                  <a:pt x="6377930" y="340757"/>
                  <a:pt x="6366824" y="353882"/>
                </a:cubicBezTo>
                <a:cubicBezTo>
                  <a:pt x="6355718" y="367008"/>
                  <a:pt x="6342004" y="377525"/>
                  <a:pt x="6325681" y="385434"/>
                </a:cubicBezTo>
                <a:cubicBezTo>
                  <a:pt x="6309358" y="393343"/>
                  <a:pt x="6290427" y="397297"/>
                  <a:pt x="6268888" y="397297"/>
                </a:cubicBezTo>
                <a:cubicBezTo>
                  <a:pt x="6250041" y="397297"/>
                  <a:pt x="6232877" y="394100"/>
                  <a:pt x="6217396" y="387706"/>
                </a:cubicBezTo>
                <a:cubicBezTo>
                  <a:pt x="6201914" y="381311"/>
                  <a:pt x="6188621" y="372645"/>
                  <a:pt x="6177515" y="361707"/>
                </a:cubicBezTo>
                <a:cubicBezTo>
                  <a:pt x="6166408" y="350769"/>
                  <a:pt x="6157826" y="337980"/>
                  <a:pt x="6151769" y="323340"/>
                </a:cubicBezTo>
                <a:cubicBezTo>
                  <a:pt x="6145711" y="308700"/>
                  <a:pt x="6142682" y="293135"/>
                  <a:pt x="6142682" y="276644"/>
                </a:cubicBezTo>
                <a:cubicBezTo>
                  <a:pt x="6142682" y="255441"/>
                  <a:pt x="6146300" y="236005"/>
                  <a:pt x="6153535" y="218337"/>
                </a:cubicBezTo>
                <a:cubicBezTo>
                  <a:pt x="6160772" y="200668"/>
                  <a:pt x="6170615" y="185523"/>
                  <a:pt x="6183068" y="172902"/>
                </a:cubicBezTo>
                <a:cubicBezTo>
                  <a:pt x="6195520" y="160282"/>
                  <a:pt x="6209992" y="150522"/>
                  <a:pt x="6226483" y="143622"/>
                </a:cubicBezTo>
                <a:cubicBezTo>
                  <a:pt x="6242974" y="136723"/>
                  <a:pt x="6260306" y="133274"/>
                  <a:pt x="6278479" y="133274"/>
                </a:cubicBezTo>
                <a:close/>
                <a:moveTo>
                  <a:pt x="290866" y="131854"/>
                </a:moveTo>
                <a:lnTo>
                  <a:pt x="364815" y="205803"/>
                </a:lnTo>
                <a:lnTo>
                  <a:pt x="290866" y="279752"/>
                </a:lnTo>
                <a:lnTo>
                  <a:pt x="216917" y="205803"/>
                </a:lnTo>
                <a:close/>
                <a:moveTo>
                  <a:pt x="73949" y="131854"/>
                </a:moveTo>
                <a:lnTo>
                  <a:pt x="148145" y="205803"/>
                </a:lnTo>
                <a:lnTo>
                  <a:pt x="73949" y="279752"/>
                </a:lnTo>
                <a:lnTo>
                  <a:pt x="0" y="205803"/>
                </a:lnTo>
                <a:close/>
                <a:moveTo>
                  <a:pt x="3545881" y="131254"/>
                </a:moveTo>
                <a:cubicBezTo>
                  <a:pt x="3559343" y="131254"/>
                  <a:pt x="3572216" y="133442"/>
                  <a:pt x="3584500" y="137817"/>
                </a:cubicBezTo>
                <a:cubicBezTo>
                  <a:pt x="3596784" y="142192"/>
                  <a:pt x="3607554" y="147745"/>
                  <a:pt x="3616809" y="154476"/>
                </a:cubicBezTo>
                <a:cubicBezTo>
                  <a:pt x="3626064" y="161207"/>
                  <a:pt x="3633384" y="168611"/>
                  <a:pt x="3638769" y="176688"/>
                </a:cubicBezTo>
                <a:cubicBezTo>
                  <a:pt x="3644154" y="184766"/>
                  <a:pt x="3646846" y="192506"/>
                  <a:pt x="3646846" y="199910"/>
                </a:cubicBezTo>
                <a:cubicBezTo>
                  <a:pt x="3646846" y="205632"/>
                  <a:pt x="3643985" y="211690"/>
                  <a:pt x="3638264" y="218084"/>
                </a:cubicBezTo>
                <a:cubicBezTo>
                  <a:pt x="3632543" y="224479"/>
                  <a:pt x="3625728" y="230284"/>
                  <a:pt x="3617819" y="235501"/>
                </a:cubicBezTo>
                <a:cubicBezTo>
                  <a:pt x="3609910" y="240717"/>
                  <a:pt x="3601664" y="245008"/>
                  <a:pt x="3593082" y="248374"/>
                </a:cubicBezTo>
                <a:cubicBezTo>
                  <a:pt x="3584500" y="251739"/>
                  <a:pt x="3577349" y="253422"/>
                  <a:pt x="3571627" y="253422"/>
                </a:cubicBezTo>
                <a:cubicBezTo>
                  <a:pt x="3566242" y="253422"/>
                  <a:pt x="3562624" y="251992"/>
                  <a:pt x="3560774" y="249131"/>
                </a:cubicBezTo>
                <a:cubicBezTo>
                  <a:pt x="3558923" y="246270"/>
                  <a:pt x="3557324" y="243157"/>
                  <a:pt x="3555978" y="239792"/>
                </a:cubicBezTo>
                <a:cubicBezTo>
                  <a:pt x="3554632" y="236426"/>
                  <a:pt x="3552949" y="233313"/>
                  <a:pt x="3550929" y="230452"/>
                </a:cubicBezTo>
                <a:cubicBezTo>
                  <a:pt x="3548910" y="227592"/>
                  <a:pt x="3545040" y="226161"/>
                  <a:pt x="3539318" y="226161"/>
                </a:cubicBezTo>
                <a:cubicBezTo>
                  <a:pt x="3529222" y="226161"/>
                  <a:pt x="3522070" y="229695"/>
                  <a:pt x="3517863" y="236763"/>
                </a:cubicBezTo>
                <a:cubicBezTo>
                  <a:pt x="3513656" y="243830"/>
                  <a:pt x="3511553" y="251739"/>
                  <a:pt x="3511553" y="260489"/>
                </a:cubicBezTo>
                <a:cubicBezTo>
                  <a:pt x="3511553" y="271596"/>
                  <a:pt x="3515255" y="281103"/>
                  <a:pt x="3522659" y="289012"/>
                </a:cubicBezTo>
                <a:cubicBezTo>
                  <a:pt x="3530064" y="296921"/>
                  <a:pt x="3540664" y="300875"/>
                  <a:pt x="3554463" y="300875"/>
                </a:cubicBezTo>
                <a:cubicBezTo>
                  <a:pt x="3564896" y="300875"/>
                  <a:pt x="3573562" y="298940"/>
                  <a:pt x="3580462" y="295070"/>
                </a:cubicBezTo>
                <a:cubicBezTo>
                  <a:pt x="3587361" y="291200"/>
                  <a:pt x="3593335" y="286909"/>
                  <a:pt x="3598384" y="282197"/>
                </a:cubicBezTo>
                <a:cubicBezTo>
                  <a:pt x="3603432" y="277485"/>
                  <a:pt x="3607890" y="273194"/>
                  <a:pt x="3611761" y="269324"/>
                </a:cubicBezTo>
                <a:cubicBezTo>
                  <a:pt x="3615631" y="265454"/>
                  <a:pt x="3619586" y="263518"/>
                  <a:pt x="3623624" y="263518"/>
                </a:cubicBezTo>
                <a:cubicBezTo>
                  <a:pt x="3627663" y="263518"/>
                  <a:pt x="3632207" y="265285"/>
                  <a:pt x="3637255" y="268819"/>
                </a:cubicBezTo>
                <a:cubicBezTo>
                  <a:pt x="3642303" y="272353"/>
                  <a:pt x="3647099" y="276896"/>
                  <a:pt x="3651642" y="282449"/>
                </a:cubicBezTo>
                <a:cubicBezTo>
                  <a:pt x="3656185" y="288002"/>
                  <a:pt x="3660056" y="294060"/>
                  <a:pt x="3663253" y="300623"/>
                </a:cubicBezTo>
                <a:cubicBezTo>
                  <a:pt x="3666450" y="307186"/>
                  <a:pt x="3668049" y="313664"/>
                  <a:pt x="3668049" y="320059"/>
                </a:cubicBezTo>
                <a:cubicBezTo>
                  <a:pt x="3668049" y="326790"/>
                  <a:pt x="3664936" y="334530"/>
                  <a:pt x="3658709" y="343281"/>
                </a:cubicBezTo>
                <a:cubicBezTo>
                  <a:pt x="3652483" y="352031"/>
                  <a:pt x="3643480" y="360276"/>
                  <a:pt x="3631701" y="368017"/>
                </a:cubicBezTo>
                <a:cubicBezTo>
                  <a:pt x="3619922" y="375758"/>
                  <a:pt x="3605535" y="382321"/>
                  <a:pt x="3588539" y="387706"/>
                </a:cubicBezTo>
                <a:cubicBezTo>
                  <a:pt x="3571543" y="393090"/>
                  <a:pt x="3552108" y="395783"/>
                  <a:pt x="3530232" y="395783"/>
                </a:cubicBezTo>
                <a:cubicBezTo>
                  <a:pt x="3513741" y="395783"/>
                  <a:pt x="3497586" y="392754"/>
                  <a:pt x="3481768" y="386696"/>
                </a:cubicBezTo>
                <a:cubicBezTo>
                  <a:pt x="3465951" y="380638"/>
                  <a:pt x="3451900" y="372140"/>
                  <a:pt x="3439615" y="361202"/>
                </a:cubicBezTo>
                <a:cubicBezTo>
                  <a:pt x="3427332" y="350264"/>
                  <a:pt x="3417487" y="337307"/>
                  <a:pt x="3410083" y="322331"/>
                </a:cubicBezTo>
                <a:cubicBezTo>
                  <a:pt x="3402679" y="307354"/>
                  <a:pt x="3398977" y="290779"/>
                  <a:pt x="3398977" y="272605"/>
                </a:cubicBezTo>
                <a:cubicBezTo>
                  <a:pt x="3398977" y="249383"/>
                  <a:pt x="3403016" y="229022"/>
                  <a:pt x="3411093" y="211521"/>
                </a:cubicBezTo>
                <a:cubicBezTo>
                  <a:pt x="3419170" y="194021"/>
                  <a:pt x="3430024" y="179297"/>
                  <a:pt x="3443654" y="167349"/>
                </a:cubicBezTo>
                <a:cubicBezTo>
                  <a:pt x="3457284" y="155402"/>
                  <a:pt x="3472934" y="146399"/>
                  <a:pt x="3490603" y="140341"/>
                </a:cubicBezTo>
                <a:cubicBezTo>
                  <a:pt x="3508272" y="134283"/>
                  <a:pt x="3526698" y="131254"/>
                  <a:pt x="3545881" y="131254"/>
                </a:cubicBezTo>
                <a:close/>
                <a:moveTo>
                  <a:pt x="7020925" y="128225"/>
                </a:moveTo>
                <a:cubicBezTo>
                  <a:pt x="7038426" y="128225"/>
                  <a:pt x="7054075" y="130581"/>
                  <a:pt x="7067874" y="135293"/>
                </a:cubicBezTo>
                <a:cubicBezTo>
                  <a:pt x="7081672" y="140005"/>
                  <a:pt x="7093283" y="146483"/>
                  <a:pt x="7102707" y="154729"/>
                </a:cubicBezTo>
                <a:cubicBezTo>
                  <a:pt x="7112130" y="162974"/>
                  <a:pt x="7119366" y="172650"/>
                  <a:pt x="7124414" y="183756"/>
                </a:cubicBezTo>
                <a:cubicBezTo>
                  <a:pt x="7129462" y="194862"/>
                  <a:pt x="7131986" y="206810"/>
                  <a:pt x="7131986" y="219599"/>
                </a:cubicBezTo>
                <a:cubicBezTo>
                  <a:pt x="7131986" y="230032"/>
                  <a:pt x="7128537" y="238614"/>
                  <a:pt x="7121637" y="245345"/>
                </a:cubicBezTo>
                <a:cubicBezTo>
                  <a:pt x="7114738" y="252076"/>
                  <a:pt x="7106072" y="257545"/>
                  <a:pt x="7095639" y="261752"/>
                </a:cubicBezTo>
                <a:cubicBezTo>
                  <a:pt x="7085206" y="265958"/>
                  <a:pt x="7074015" y="269324"/>
                  <a:pt x="7062068" y="271848"/>
                </a:cubicBezTo>
                <a:cubicBezTo>
                  <a:pt x="7050121" y="274372"/>
                  <a:pt x="7038930" y="276644"/>
                  <a:pt x="7028497" y="278663"/>
                </a:cubicBezTo>
                <a:cubicBezTo>
                  <a:pt x="7018064" y="280682"/>
                  <a:pt x="7009398" y="282786"/>
                  <a:pt x="7002499" y="284973"/>
                </a:cubicBezTo>
                <a:cubicBezTo>
                  <a:pt x="6995600" y="287161"/>
                  <a:pt x="6992150" y="290106"/>
                  <a:pt x="6992150" y="293808"/>
                </a:cubicBezTo>
                <a:cubicBezTo>
                  <a:pt x="6992150" y="298520"/>
                  <a:pt x="6994674" y="302895"/>
                  <a:pt x="6999722" y="306933"/>
                </a:cubicBezTo>
                <a:cubicBezTo>
                  <a:pt x="7004771" y="310972"/>
                  <a:pt x="7013857" y="312991"/>
                  <a:pt x="7026983" y="312991"/>
                </a:cubicBezTo>
                <a:cubicBezTo>
                  <a:pt x="7035397" y="312991"/>
                  <a:pt x="7043137" y="311477"/>
                  <a:pt x="7050204" y="308448"/>
                </a:cubicBezTo>
                <a:cubicBezTo>
                  <a:pt x="7057272" y="305419"/>
                  <a:pt x="7063583" y="302053"/>
                  <a:pt x="7069136" y="298351"/>
                </a:cubicBezTo>
                <a:cubicBezTo>
                  <a:pt x="7074688" y="294649"/>
                  <a:pt x="7079737" y="291284"/>
                  <a:pt x="7084280" y="288255"/>
                </a:cubicBezTo>
                <a:cubicBezTo>
                  <a:pt x="7088824" y="285226"/>
                  <a:pt x="7092778" y="283711"/>
                  <a:pt x="7096144" y="283711"/>
                </a:cubicBezTo>
                <a:cubicBezTo>
                  <a:pt x="7100182" y="284048"/>
                  <a:pt x="7104558" y="285899"/>
                  <a:pt x="7109269" y="289264"/>
                </a:cubicBezTo>
                <a:cubicBezTo>
                  <a:pt x="7113981" y="292630"/>
                  <a:pt x="7118440" y="296753"/>
                  <a:pt x="7122647" y="301633"/>
                </a:cubicBezTo>
                <a:cubicBezTo>
                  <a:pt x="7126854" y="306513"/>
                  <a:pt x="7130304" y="311729"/>
                  <a:pt x="7132996" y="317282"/>
                </a:cubicBezTo>
                <a:cubicBezTo>
                  <a:pt x="7135688" y="322835"/>
                  <a:pt x="7137035" y="328136"/>
                  <a:pt x="7137035" y="333184"/>
                </a:cubicBezTo>
                <a:cubicBezTo>
                  <a:pt x="7137035" y="338569"/>
                  <a:pt x="7134006" y="344795"/>
                  <a:pt x="7127948" y="351863"/>
                </a:cubicBezTo>
                <a:cubicBezTo>
                  <a:pt x="7121890" y="358930"/>
                  <a:pt x="7113560" y="365577"/>
                  <a:pt x="7102959" y="371804"/>
                </a:cubicBezTo>
                <a:cubicBezTo>
                  <a:pt x="7092358" y="378030"/>
                  <a:pt x="7079821" y="383330"/>
                  <a:pt x="7065349" y="387706"/>
                </a:cubicBezTo>
                <a:cubicBezTo>
                  <a:pt x="7050878" y="392080"/>
                  <a:pt x="7035228" y="394268"/>
                  <a:pt x="7018401" y="394268"/>
                </a:cubicBezTo>
                <a:cubicBezTo>
                  <a:pt x="6999554" y="394268"/>
                  <a:pt x="6981801" y="391323"/>
                  <a:pt x="6965142" y="385434"/>
                </a:cubicBezTo>
                <a:cubicBezTo>
                  <a:pt x="6948482" y="379544"/>
                  <a:pt x="6933927" y="371046"/>
                  <a:pt x="6921475" y="359940"/>
                </a:cubicBezTo>
                <a:cubicBezTo>
                  <a:pt x="6909022" y="348834"/>
                  <a:pt x="6899262" y="335372"/>
                  <a:pt x="6892194" y="319554"/>
                </a:cubicBezTo>
                <a:cubicBezTo>
                  <a:pt x="6885127" y="303736"/>
                  <a:pt x="6881593" y="285899"/>
                  <a:pt x="6881593" y="266043"/>
                </a:cubicBezTo>
                <a:cubicBezTo>
                  <a:pt x="6881593" y="245850"/>
                  <a:pt x="6885127" y="227339"/>
                  <a:pt x="6892194" y="210512"/>
                </a:cubicBezTo>
                <a:cubicBezTo>
                  <a:pt x="6899262" y="193684"/>
                  <a:pt x="6909022" y="179128"/>
                  <a:pt x="6921475" y="166844"/>
                </a:cubicBezTo>
                <a:cubicBezTo>
                  <a:pt x="6933927" y="154560"/>
                  <a:pt x="6948651" y="145053"/>
                  <a:pt x="6965646" y="138322"/>
                </a:cubicBezTo>
                <a:cubicBezTo>
                  <a:pt x="6982642" y="131591"/>
                  <a:pt x="7001069" y="128225"/>
                  <a:pt x="7020925" y="128225"/>
                </a:cubicBezTo>
                <a:close/>
                <a:moveTo>
                  <a:pt x="7522806" y="127216"/>
                </a:moveTo>
                <a:cubicBezTo>
                  <a:pt x="7531220" y="127216"/>
                  <a:pt x="7539382" y="128730"/>
                  <a:pt x="7547290" y="131759"/>
                </a:cubicBezTo>
                <a:cubicBezTo>
                  <a:pt x="7555200" y="134788"/>
                  <a:pt x="7562099" y="139163"/>
                  <a:pt x="7567989" y="144885"/>
                </a:cubicBezTo>
                <a:cubicBezTo>
                  <a:pt x="7573878" y="150606"/>
                  <a:pt x="7578590" y="157421"/>
                  <a:pt x="7582124" y="165330"/>
                </a:cubicBezTo>
                <a:cubicBezTo>
                  <a:pt x="7585657" y="173239"/>
                  <a:pt x="7587424" y="181905"/>
                  <a:pt x="7587424" y="191328"/>
                </a:cubicBezTo>
                <a:cubicBezTo>
                  <a:pt x="7587424" y="204790"/>
                  <a:pt x="7587004" y="216822"/>
                  <a:pt x="7586162" y="227423"/>
                </a:cubicBezTo>
                <a:cubicBezTo>
                  <a:pt x="7585321" y="238025"/>
                  <a:pt x="7584564" y="247785"/>
                  <a:pt x="7583891" y="256703"/>
                </a:cubicBezTo>
                <a:cubicBezTo>
                  <a:pt x="7583217" y="265622"/>
                  <a:pt x="7582965" y="273783"/>
                  <a:pt x="7583133" y="281187"/>
                </a:cubicBezTo>
                <a:cubicBezTo>
                  <a:pt x="7583302" y="288591"/>
                  <a:pt x="7584395" y="295827"/>
                  <a:pt x="7586415" y="302895"/>
                </a:cubicBezTo>
                <a:cubicBezTo>
                  <a:pt x="7588097" y="308953"/>
                  <a:pt x="7590201" y="313833"/>
                  <a:pt x="7592725" y="317535"/>
                </a:cubicBezTo>
                <a:cubicBezTo>
                  <a:pt x="7595249" y="321237"/>
                  <a:pt x="7597605" y="324434"/>
                  <a:pt x="7599792" y="327126"/>
                </a:cubicBezTo>
                <a:cubicBezTo>
                  <a:pt x="7601980" y="329819"/>
                  <a:pt x="7603831" y="332343"/>
                  <a:pt x="7605346" y="334699"/>
                </a:cubicBezTo>
                <a:cubicBezTo>
                  <a:pt x="7606860" y="337055"/>
                  <a:pt x="7607617" y="339915"/>
                  <a:pt x="7607617" y="343281"/>
                </a:cubicBezTo>
                <a:cubicBezTo>
                  <a:pt x="7607617" y="349002"/>
                  <a:pt x="7604925" y="354808"/>
                  <a:pt x="7599540" y="360697"/>
                </a:cubicBezTo>
                <a:cubicBezTo>
                  <a:pt x="7594155" y="366587"/>
                  <a:pt x="7587340" y="372056"/>
                  <a:pt x="7579094" y="377104"/>
                </a:cubicBezTo>
                <a:cubicBezTo>
                  <a:pt x="7570849" y="382152"/>
                  <a:pt x="7561846" y="386275"/>
                  <a:pt x="7552087" y="389472"/>
                </a:cubicBezTo>
                <a:cubicBezTo>
                  <a:pt x="7542327" y="392670"/>
                  <a:pt x="7533072" y="394268"/>
                  <a:pt x="7524321" y="394268"/>
                </a:cubicBezTo>
                <a:cubicBezTo>
                  <a:pt x="7515571" y="394268"/>
                  <a:pt x="7508082" y="391912"/>
                  <a:pt x="7501857" y="387200"/>
                </a:cubicBezTo>
                <a:cubicBezTo>
                  <a:pt x="7495630" y="382489"/>
                  <a:pt x="7490498" y="374832"/>
                  <a:pt x="7486459" y="364231"/>
                </a:cubicBezTo>
                <a:cubicBezTo>
                  <a:pt x="7482421" y="353630"/>
                  <a:pt x="7479476" y="339999"/>
                  <a:pt x="7477625" y="323340"/>
                </a:cubicBezTo>
                <a:cubicBezTo>
                  <a:pt x="7475774" y="306681"/>
                  <a:pt x="7474848" y="286404"/>
                  <a:pt x="7474848" y="262509"/>
                </a:cubicBezTo>
                <a:cubicBezTo>
                  <a:pt x="7474848" y="249720"/>
                  <a:pt x="7473502" y="240885"/>
                  <a:pt x="7470810" y="236005"/>
                </a:cubicBezTo>
                <a:cubicBezTo>
                  <a:pt x="7468117" y="231125"/>
                  <a:pt x="7464583" y="228685"/>
                  <a:pt x="7460209" y="228685"/>
                </a:cubicBezTo>
                <a:cubicBezTo>
                  <a:pt x="7457179" y="228685"/>
                  <a:pt x="7453982" y="229611"/>
                  <a:pt x="7450617" y="231462"/>
                </a:cubicBezTo>
                <a:cubicBezTo>
                  <a:pt x="7447251" y="233313"/>
                  <a:pt x="7444306" y="236426"/>
                  <a:pt x="7441782" y="240801"/>
                </a:cubicBezTo>
                <a:cubicBezTo>
                  <a:pt x="7439258" y="245176"/>
                  <a:pt x="7437155" y="251234"/>
                  <a:pt x="7435472" y="258975"/>
                </a:cubicBezTo>
                <a:cubicBezTo>
                  <a:pt x="7433789" y="266716"/>
                  <a:pt x="7432948" y="276307"/>
                  <a:pt x="7432948" y="287750"/>
                </a:cubicBezTo>
                <a:cubicBezTo>
                  <a:pt x="7432948" y="295491"/>
                  <a:pt x="7433453" y="302138"/>
                  <a:pt x="7434462" y="307691"/>
                </a:cubicBezTo>
                <a:cubicBezTo>
                  <a:pt x="7435472" y="313244"/>
                  <a:pt x="7436649" y="318376"/>
                  <a:pt x="7437996" y="323088"/>
                </a:cubicBezTo>
                <a:cubicBezTo>
                  <a:pt x="7439342" y="327799"/>
                  <a:pt x="7440520" y="332511"/>
                  <a:pt x="7441530" y="337223"/>
                </a:cubicBezTo>
                <a:cubicBezTo>
                  <a:pt x="7442539" y="341935"/>
                  <a:pt x="7443044" y="347151"/>
                  <a:pt x="7443044" y="352873"/>
                </a:cubicBezTo>
                <a:cubicBezTo>
                  <a:pt x="7443044" y="358594"/>
                  <a:pt x="7440941" y="363894"/>
                  <a:pt x="7436734" y="368775"/>
                </a:cubicBezTo>
                <a:cubicBezTo>
                  <a:pt x="7432527" y="373655"/>
                  <a:pt x="7426890" y="377945"/>
                  <a:pt x="7419822" y="381647"/>
                </a:cubicBezTo>
                <a:cubicBezTo>
                  <a:pt x="7412754" y="385349"/>
                  <a:pt x="7404846" y="388210"/>
                  <a:pt x="7396096" y="390229"/>
                </a:cubicBezTo>
                <a:cubicBezTo>
                  <a:pt x="7387345" y="392249"/>
                  <a:pt x="7378427" y="393258"/>
                  <a:pt x="7369340" y="393258"/>
                </a:cubicBezTo>
                <a:cubicBezTo>
                  <a:pt x="7360926" y="393258"/>
                  <a:pt x="7354195" y="391323"/>
                  <a:pt x="7349147" y="387453"/>
                </a:cubicBezTo>
                <a:cubicBezTo>
                  <a:pt x="7344099" y="383583"/>
                  <a:pt x="7340144" y="376515"/>
                  <a:pt x="7337283" y="366250"/>
                </a:cubicBezTo>
                <a:cubicBezTo>
                  <a:pt x="7334423" y="355985"/>
                  <a:pt x="7332572" y="342019"/>
                  <a:pt x="7331730" y="324350"/>
                </a:cubicBezTo>
                <a:cubicBezTo>
                  <a:pt x="7330889" y="306681"/>
                  <a:pt x="7330468" y="284216"/>
                  <a:pt x="7330468" y="256956"/>
                </a:cubicBezTo>
                <a:cubicBezTo>
                  <a:pt x="7330468" y="246186"/>
                  <a:pt x="7329122" y="238950"/>
                  <a:pt x="7326429" y="235248"/>
                </a:cubicBezTo>
                <a:cubicBezTo>
                  <a:pt x="7323737" y="231546"/>
                  <a:pt x="7320035" y="229695"/>
                  <a:pt x="7315324" y="229695"/>
                </a:cubicBezTo>
                <a:cubicBezTo>
                  <a:pt x="7306573" y="229695"/>
                  <a:pt x="7300094" y="232556"/>
                  <a:pt x="7295888" y="238277"/>
                </a:cubicBezTo>
                <a:cubicBezTo>
                  <a:pt x="7291681" y="243999"/>
                  <a:pt x="7289578" y="254432"/>
                  <a:pt x="7289578" y="269576"/>
                </a:cubicBezTo>
                <a:cubicBezTo>
                  <a:pt x="7289578" y="273278"/>
                  <a:pt x="7289998" y="279000"/>
                  <a:pt x="7290839" y="286740"/>
                </a:cubicBezTo>
                <a:cubicBezTo>
                  <a:pt x="7291681" y="294481"/>
                  <a:pt x="7292522" y="302726"/>
                  <a:pt x="7293363" y="311477"/>
                </a:cubicBezTo>
                <a:cubicBezTo>
                  <a:pt x="7294205" y="320227"/>
                  <a:pt x="7295047" y="328977"/>
                  <a:pt x="7295888" y="337728"/>
                </a:cubicBezTo>
                <a:cubicBezTo>
                  <a:pt x="7296729" y="346478"/>
                  <a:pt x="7297150" y="353545"/>
                  <a:pt x="7297150" y="358930"/>
                </a:cubicBezTo>
                <a:cubicBezTo>
                  <a:pt x="7297150" y="370710"/>
                  <a:pt x="7293784" y="380049"/>
                  <a:pt x="7287053" y="386948"/>
                </a:cubicBezTo>
                <a:cubicBezTo>
                  <a:pt x="7280322" y="393847"/>
                  <a:pt x="7269048" y="397297"/>
                  <a:pt x="7253230" y="397297"/>
                </a:cubicBezTo>
                <a:cubicBezTo>
                  <a:pt x="7243470" y="397297"/>
                  <a:pt x="7233542" y="396876"/>
                  <a:pt x="7223445" y="396035"/>
                </a:cubicBezTo>
                <a:cubicBezTo>
                  <a:pt x="7213349" y="395194"/>
                  <a:pt x="7204262" y="393679"/>
                  <a:pt x="7196185" y="391492"/>
                </a:cubicBezTo>
                <a:cubicBezTo>
                  <a:pt x="7188108" y="389304"/>
                  <a:pt x="7181460" y="386191"/>
                  <a:pt x="7176244" y="382152"/>
                </a:cubicBezTo>
                <a:cubicBezTo>
                  <a:pt x="7171028" y="378114"/>
                  <a:pt x="7168419" y="372897"/>
                  <a:pt x="7168419" y="366503"/>
                </a:cubicBezTo>
                <a:cubicBezTo>
                  <a:pt x="7168419" y="358089"/>
                  <a:pt x="7169345" y="346814"/>
                  <a:pt x="7171196" y="332679"/>
                </a:cubicBezTo>
                <a:cubicBezTo>
                  <a:pt x="7173047" y="318544"/>
                  <a:pt x="7173972" y="301212"/>
                  <a:pt x="7173972" y="280682"/>
                </a:cubicBezTo>
                <a:cubicBezTo>
                  <a:pt x="7173972" y="268567"/>
                  <a:pt x="7173299" y="257965"/>
                  <a:pt x="7171953" y="248878"/>
                </a:cubicBezTo>
                <a:cubicBezTo>
                  <a:pt x="7170607" y="239792"/>
                  <a:pt x="7169093" y="231714"/>
                  <a:pt x="7167410" y="224647"/>
                </a:cubicBezTo>
                <a:cubicBezTo>
                  <a:pt x="7165727" y="217579"/>
                  <a:pt x="7164213" y="211185"/>
                  <a:pt x="7162866" y="205464"/>
                </a:cubicBezTo>
                <a:cubicBezTo>
                  <a:pt x="7161520" y="199742"/>
                  <a:pt x="7160847" y="194357"/>
                  <a:pt x="7160847" y="189309"/>
                </a:cubicBezTo>
                <a:cubicBezTo>
                  <a:pt x="7160847" y="183924"/>
                  <a:pt x="7163960" y="178035"/>
                  <a:pt x="7170186" y="171640"/>
                </a:cubicBezTo>
                <a:cubicBezTo>
                  <a:pt x="7176412" y="165246"/>
                  <a:pt x="7184069" y="159356"/>
                  <a:pt x="7193156" y="153971"/>
                </a:cubicBezTo>
                <a:cubicBezTo>
                  <a:pt x="7202243" y="148587"/>
                  <a:pt x="7211834" y="144127"/>
                  <a:pt x="7221931" y="140594"/>
                </a:cubicBezTo>
                <a:cubicBezTo>
                  <a:pt x="7232027" y="137060"/>
                  <a:pt x="7240778" y="135293"/>
                  <a:pt x="7248182" y="135293"/>
                </a:cubicBezTo>
                <a:cubicBezTo>
                  <a:pt x="7252557" y="135293"/>
                  <a:pt x="7256427" y="136891"/>
                  <a:pt x="7259793" y="140089"/>
                </a:cubicBezTo>
                <a:cubicBezTo>
                  <a:pt x="7263158" y="143286"/>
                  <a:pt x="7266019" y="146904"/>
                  <a:pt x="7268375" y="150942"/>
                </a:cubicBezTo>
                <a:cubicBezTo>
                  <a:pt x="7270731" y="154981"/>
                  <a:pt x="7272918" y="158599"/>
                  <a:pt x="7274937" y="161796"/>
                </a:cubicBezTo>
                <a:cubicBezTo>
                  <a:pt x="7276957" y="164993"/>
                  <a:pt x="7278976" y="166592"/>
                  <a:pt x="7280996" y="166592"/>
                </a:cubicBezTo>
                <a:cubicBezTo>
                  <a:pt x="7282678" y="166592"/>
                  <a:pt x="7285287" y="164741"/>
                  <a:pt x="7288820" y="161039"/>
                </a:cubicBezTo>
                <a:cubicBezTo>
                  <a:pt x="7292354" y="157337"/>
                  <a:pt x="7297318" y="153214"/>
                  <a:pt x="7303712" y="148671"/>
                </a:cubicBezTo>
                <a:cubicBezTo>
                  <a:pt x="7310107" y="144127"/>
                  <a:pt x="7318016" y="139920"/>
                  <a:pt x="7327439" y="136050"/>
                </a:cubicBezTo>
                <a:cubicBezTo>
                  <a:pt x="7336863" y="132180"/>
                  <a:pt x="7348305" y="130245"/>
                  <a:pt x="7361767" y="130245"/>
                </a:cubicBezTo>
                <a:cubicBezTo>
                  <a:pt x="7376239" y="130245"/>
                  <a:pt x="7387766" y="132180"/>
                  <a:pt x="7396348" y="136050"/>
                </a:cubicBezTo>
                <a:cubicBezTo>
                  <a:pt x="7404930" y="139920"/>
                  <a:pt x="7411661" y="144296"/>
                  <a:pt x="7416541" y="149176"/>
                </a:cubicBezTo>
                <a:cubicBezTo>
                  <a:pt x="7421421" y="154056"/>
                  <a:pt x="7424955" y="158431"/>
                  <a:pt x="7427142" y="162301"/>
                </a:cubicBezTo>
                <a:cubicBezTo>
                  <a:pt x="7429330" y="166171"/>
                  <a:pt x="7431265" y="168106"/>
                  <a:pt x="7432948" y="168106"/>
                </a:cubicBezTo>
                <a:cubicBezTo>
                  <a:pt x="7435304" y="168106"/>
                  <a:pt x="7438753" y="166003"/>
                  <a:pt x="7443297" y="161796"/>
                </a:cubicBezTo>
                <a:cubicBezTo>
                  <a:pt x="7447840" y="157589"/>
                  <a:pt x="7453730" y="152878"/>
                  <a:pt x="7460965" y="147661"/>
                </a:cubicBezTo>
                <a:cubicBezTo>
                  <a:pt x="7468201" y="142445"/>
                  <a:pt x="7476867" y="137733"/>
                  <a:pt x="7486964" y="133526"/>
                </a:cubicBezTo>
                <a:cubicBezTo>
                  <a:pt x="7497060" y="129319"/>
                  <a:pt x="7509008" y="127216"/>
                  <a:pt x="7522806" y="127216"/>
                </a:cubicBezTo>
                <a:close/>
                <a:moveTo>
                  <a:pt x="6074311" y="126711"/>
                </a:moveTo>
                <a:cubicBezTo>
                  <a:pt x="6083398" y="126711"/>
                  <a:pt x="6091812" y="128814"/>
                  <a:pt x="6099553" y="133021"/>
                </a:cubicBezTo>
                <a:cubicBezTo>
                  <a:pt x="6107293" y="137228"/>
                  <a:pt x="6113940" y="142445"/>
                  <a:pt x="6119493" y="148671"/>
                </a:cubicBezTo>
                <a:cubicBezTo>
                  <a:pt x="6125046" y="154897"/>
                  <a:pt x="6129421" y="161712"/>
                  <a:pt x="6132619" y="169116"/>
                </a:cubicBezTo>
                <a:cubicBezTo>
                  <a:pt x="6135816" y="176520"/>
                  <a:pt x="6137414" y="183251"/>
                  <a:pt x="6137414" y="189309"/>
                </a:cubicBezTo>
                <a:cubicBezTo>
                  <a:pt x="6137414" y="196713"/>
                  <a:pt x="6135227" y="204117"/>
                  <a:pt x="6130852" y="211521"/>
                </a:cubicBezTo>
                <a:cubicBezTo>
                  <a:pt x="6126477" y="218925"/>
                  <a:pt x="6120587" y="225572"/>
                  <a:pt x="6113183" y="231462"/>
                </a:cubicBezTo>
                <a:cubicBezTo>
                  <a:pt x="6105779" y="237352"/>
                  <a:pt x="6097449" y="242147"/>
                  <a:pt x="6088194" y="245850"/>
                </a:cubicBezTo>
                <a:cubicBezTo>
                  <a:pt x="6078939" y="249552"/>
                  <a:pt x="6069600" y="251403"/>
                  <a:pt x="6060176" y="251403"/>
                </a:cubicBezTo>
                <a:cubicBezTo>
                  <a:pt x="6048734" y="251403"/>
                  <a:pt x="6043012" y="246354"/>
                  <a:pt x="6043012" y="236258"/>
                </a:cubicBezTo>
                <a:cubicBezTo>
                  <a:pt x="6043012" y="228517"/>
                  <a:pt x="6041834" y="222543"/>
                  <a:pt x="6039478" y="218337"/>
                </a:cubicBezTo>
                <a:cubicBezTo>
                  <a:pt x="6037123" y="214130"/>
                  <a:pt x="6033421" y="212026"/>
                  <a:pt x="6028372" y="212026"/>
                </a:cubicBezTo>
                <a:cubicBezTo>
                  <a:pt x="6019959" y="212026"/>
                  <a:pt x="6015751" y="217579"/>
                  <a:pt x="6015751" y="228685"/>
                </a:cubicBezTo>
                <a:cubicBezTo>
                  <a:pt x="6015751" y="239119"/>
                  <a:pt x="6016340" y="249215"/>
                  <a:pt x="6017519" y="258975"/>
                </a:cubicBezTo>
                <a:cubicBezTo>
                  <a:pt x="6018697" y="268735"/>
                  <a:pt x="6020042" y="278663"/>
                  <a:pt x="6021557" y="288760"/>
                </a:cubicBezTo>
                <a:cubicBezTo>
                  <a:pt x="6023072" y="298856"/>
                  <a:pt x="6024418" y="309289"/>
                  <a:pt x="6025596" y="320059"/>
                </a:cubicBezTo>
                <a:cubicBezTo>
                  <a:pt x="6026773" y="330828"/>
                  <a:pt x="6027362" y="342440"/>
                  <a:pt x="6027362" y="354892"/>
                </a:cubicBezTo>
                <a:cubicBezTo>
                  <a:pt x="6027362" y="369027"/>
                  <a:pt x="6023744" y="380049"/>
                  <a:pt x="6016509" y="387958"/>
                </a:cubicBezTo>
                <a:cubicBezTo>
                  <a:pt x="6009273" y="395867"/>
                  <a:pt x="5999092" y="399821"/>
                  <a:pt x="5985967" y="399821"/>
                </a:cubicBezTo>
                <a:cubicBezTo>
                  <a:pt x="5975197" y="399821"/>
                  <a:pt x="5964512" y="398811"/>
                  <a:pt x="5953910" y="396792"/>
                </a:cubicBezTo>
                <a:cubicBezTo>
                  <a:pt x="5943309" y="394773"/>
                  <a:pt x="5933802" y="391996"/>
                  <a:pt x="5925388" y="388463"/>
                </a:cubicBezTo>
                <a:cubicBezTo>
                  <a:pt x="5916974" y="384929"/>
                  <a:pt x="5910159" y="380806"/>
                  <a:pt x="5904942" y="376094"/>
                </a:cubicBezTo>
                <a:cubicBezTo>
                  <a:pt x="5899726" y="371383"/>
                  <a:pt x="5897118" y="366334"/>
                  <a:pt x="5897118" y="360950"/>
                </a:cubicBezTo>
                <a:cubicBezTo>
                  <a:pt x="5897118" y="352873"/>
                  <a:pt x="5897875" y="343701"/>
                  <a:pt x="5899389" y="333437"/>
                </a:cubicBezTo>
                <a:cubicBezTo>
                  <a:pt x="5900904" y="323172"/>
                  <a:pt x="5901661" y="313664"/>
                  <a:pt x="5901661" y="304914"/>
                </a:cubicBezTo>
                <a:cubicBezTo>
                  <a:pt x="5901661" y="280009"/>
                  <a:pt x="5900567" y="260742"/>
                  <a:pt x="5898380" y="247112"/>
                </a:cubicBezTo>
                <a:cubicBezTo>
                  <a:pt x="5896192" y="233481"/>
                  <a:pt x="5893752" y="222964"/>
                  <a:pt x="5891060" y="215560"/>
                </a:cubicBezTo>
                <a:cubicBezTo>
                  <a:pt x="5888367" y="208156"/>
                  <a:pt x="5885927" y="202519"/>
                  <a:pt x="5883740" y="198648"/>
                </a:cubicBezTo>
                <a:cubicBezTo>
                  <a:pt x="5881553" y="194778"/>
                  <a:pt x="5880458" y="190150"/>
                  <a:pt x="5880458" y="184766"/>
                </a:cubicBezTo>
                <a:cubicBezTo>
                  <a:pt x="5880458" y="178708"/>
                  <a:pt x="5884413" y="172566"/>
                  <a:pt x="5892322" y="166340"/>
                </a:cubicBezTo>
                <a:cubicBezTo>
                  <a:pt x="5900231" y="160113"/>
                  <a:pt x="5909486" y="154476"/>
                  <a:pt x="5920087" y="149428"/>
                </a:cubicBezTo>
                <a:cubicBezTo>
                  <a:pt x="5930689" y="144380"/>
                  <a:pt x="5941374" y="140341"/>
                  <a:pt x="5952144" y="137312"/>
                </a:cubicBezTo>
                <a:cubicBezTo>
                  <a:pt x="5962913" y="134283"/>
                  <a:pt x="5971159" y="132769"/>
                  <a:pt x="5976880" y="132769"/>
                </a:cubicBezTo>
                <a:cubicBezTo>
                  <a:pt x="5981928" y="132769"/>
                  <a:pt x="5985967" y="133863"/>
                  <a:pt x="5988996" y="136050"/>
                </a:cubicBezTo>
                <a:cubicBezTo>
                  <a:pt x="5992025" y="138238"/>
                  <a:pt x="5994633" y="140678"/>
                  <a:pt x="5996821" y="143370"/>
                </a:cubicBezTo>
                <a:cubicBezTo>
                  <a:pt x="5999008" y="146062"/>
                  <a:pt x="6000859" y="148502"/>
                  <a:pt x="6002374" y="150690"/>
                </a:cubicBezTo>
                <a:cubicBezTo>
                  <a:pt x="6003888" y="152878"/>
                  <a:pt x="6005655" y="153971"/>
                  <a:pt x="6007675" y="153971"/>
                </a:cubicBezTo>
                <a:cubicBezTo>
                  <a:pt x="6009357" y="153971"/>
                  <a:pt x="6012218" y="152541"/>
                  <a:pt x="6016257" y="149680"/>
                </a:cubicBezTo>
                <a:cubicBezTo>
                  <a:pt x="6020295" y="146820"/>
                  <a:pt x="6025259" y="143707"/>
                  <a:pt x="6031149" y="140341"/>
                </a:cubicBezTo>
                <a:cubicBezTo>
                  <a:pt x="6037038" y="136976"/>
                  <a:pt x="6043601" y="133863"/>
                  <a:pt x="6050837" y="131002"/>
                </a:cubicBezTo>
                <a:cubicBezTo>
                  <a:pt x="6058073" y="128141"/>
                  <a:pt x="6065898" y="126711"/>
                  <a:pt x="6074311" y="126711"/>
                </a:cubicBezTo>
                <a:close/>
                <a:moveTo>
                  <a:pt x="2899057" y="126711"/>
                </a:moveTo>
                <a:cubicBezTo>
                  <a:pt x="2915212" y="126711"/>
                  <a:pt x="2929263" y="128562"/>
                  <a:pt x="2941210" y="132264"/>
                </a:cubicBezTo>
                <a:cubicBezTo>
                  <a:pt x="2953157" y="135966"/>
                  <a:pt x="2963086" y="140425"/>
                  <a:pt x="2970995" y="145642"/>
                </a:cubicBezTo>
                <a:cubicBezTo>
                  <a:pt x="2978904" y="150858"/>
                  <a:pt x="2984878" y="156327"/>
                  <a:pt x="2988916" y="162049"/>
                </a:cubicBezTo>
                <a:cubicBezTo>
                  <a:pt x="2992955" y="167770"/>
                  <a:pt x="2994974" y="172482"/>
                  <a:pt x="2994974" y="176184"/>
                </a:cubicBezTo>
                <a:cubicBezTo>
                  <a:pt x="2994974" y="180895"/>
                  <a:pt x="2993460" y="186196"/>
                  <a:pt x="2990431" y="192086"/>
                </a:cubicBezTo>
                <a:cubicBezTo>
                  <a:pt x="2987402" y="197975"/>
                  <a:pt x="2983700" y="203697"/>
                  <a:pt x="2979325" y="209250"/>
                </a:cubicBezTo>
                <a:cubicBezTo>
                  <a:pt x="2974950" y="214803"/>
                  <a:pt x="2970322" y="219430"/>
                  <a:pt x="2965442" y="223132"/>
                </a:cubicBezTo>
                <a:cubicBezTo>
                  <a:pt x="2960562" y="226834"/>
                  <a:pt x="2956102" y="228685"/>
                  <a:pt x="2952064" y="228685"/>
                </a:cubicBezTo>
                <a:cubicBezTo>
                  <a:pt x="2948699" y="228685"/>
                  <a:pt x="2945333" y="226919"/>
                  <a:pt x="2941968" y="223385"/>
                </a:cubicBezTo>
                <a:cubicBezTo>
                  <a:pt x="2938602" y="219851"/>
                  <a:pt x="2934900" y="215897"/>
                  <a:pt x="2930861" y="211521"/>
                </a:cubicBezTo>
                <a:cubicBezTo>
                  <a:pt x="2926823" y="207146"/>
                  <a:pt x="2922616" y="203192"/>
                  <a:pt x="2918241" y="199658"/>
                </a:cubicBezTo>
                <a:cubicBezTo>
                  <a:pt x="2913866" y="196124"/>
                  <a:pt x="2908986" y="194357"/>
                  <a:pt x="2903601" y="194357"/>
                </a:cubicBezTo>
                <a:cubicBezTo>
                  <a:pt x="2899899" y="194357"/>
                  <a:pt x="2896954" y="195535"/>
                  <a:pt x="2894766" y="197891"/>
                </a:cubicBezTo>
                <a:cubicBezTo>
                  <a:pt x="2892579" y="200247"/>
                  <a:pt x="2891485" y="202939"/>
                  <a:pt x="2891485" y="205968"/>
                </a:cubicBezTo>
                <a:cubicBezTo>
                  <a:pt x="2891485" y="211353"/>
                  <a:pt x="2894178" y="215981"/>
                  <a:pt x="2899562" y="219851"/>
                </a:cubicBezTo>
                <a:cubicBezTo>
                  <a:pt x="2904947" y="223721"/>
                  <a:pt x="2911678" y="227507"/>
                  <a:pt x="2919755" y="231210"/>
                </a:cubicBezTo>
                <a:cubicBezTo>
                  <a:pt x="2927832" y="234912"/>
                  <a:pt x="2936499" y="239034"/>
                  <a:pt x="2945754" y="243578"/>
                </a:cubicBezTo>
                <a:cubicBezTo>
                  <a:pt x="2955009" y="248121"/>
                  <a:pt x="2963675" y="253590"/>
                  <a:pt x="2971752" y="259985"/>
                </a:cubicBezTo>
                <a:cubicBezTo>
                  <a:pt x="2979830" y="266379"/>
                  <a:pt x="2986560" y="274036"/>
                  <a:pt x="2991945" y="282954"/>
                </a:cubicBezTo>
                <a:cubicBezTo>
                  <a:pt x="2997330" y="291873"/>
                  <a:pt x="3000022" y="302895"/>
                  <a:pt x="3000022" y="316020"/>
                </a:cubicBezTo>
                <a:cubicBezTo>
                  <a:pt x="3000022" y="340925"/>
                  <a:pt x="2990515" y="360950"/>
                  <a:pt x="2971500" y="376094"/>
                </a:cubicBezTo>
                <a:cubicBezTo>
                  <a:pt x="2952485" y="391239"/>
                  <a:pt x="2924298" y="398811"/>
                  <a:pt x="2886942" y="398811"/>
                </a:cubicBezTo>
                <a:cubicBezTo>
                  <a:pt x="2867085" y="398811"/>
                  <a:pt x="2849921" y="396624"/>
                  <a:pt x="2835450" y="392249"/>
                </a:cubicBezTo>
                <a:cubicBezTo>
                  <a:pt x="2820978" y="387874"/>
                  <a:pt x="2808946" y="382657"/>
                  <a:pt x="2799355" y="376599"/>
                </a:cubicBezTo>
                <a:cubicBezTo>
                  <a:pt x="2789763" y="370541"/>
                  <a:pt x="2782611" y="364147"/>
                  <a:pt x="2777900" y="357416"/>
                </a:cubicBezTo>
                <a:cubicBezTo>
                  <a:pt x="2773188" y="350685"/>
                  <a:pt x="2770832" y="344795"/>
                  <a:pt x="2770832" y="339747"/>
                </a:cubicBezTo>
                <a:cubicBezTo>
                  <a:pt x="2770832" y="333689"/>
                  <a:pt x="2772599" y="327379"/>
                  <a:pt x="2776132" y="320816"/>
                </a:cubicBezTo>
                <a:cubicBezTo>
                  <a:pt x="2779666" y="314253"/>
                  <a:pt x="2784126" y="308195"/>
                  <a:pt x="2789510" y="302642"/>
                </a:cubicBezTo>
                <a:cubicBezTo>
                  <a:pt x="2794895" y="297089"/>
                  <a:pt x="2800532" y="292546"/>
                  <a:pt x="2806422" y="289012"/>
                </a:cubicBezTo>
                <a:cubicBezTo>
                  <a:pt x="2812311" y="285478"/>
                  <a:pt x="2817612" y="283711"/>
                  <a:pt x="2822324" y="283711"/>
                </a:cubicBezTo>
                <a:cubicBezTo>
                  <a:pt x="2826026" y="283711"/>
                  <a:pt x="2829812" y="285647"/>
                  <a:pt x="2833683" y="289517"/>
                </a:cubicBezTo>
                <a:cubicBezTo>
                  <a:pt x="2837553" y="293387"/>
                  <a:pt x="2841844" y="297678"/>
                  <a:pt x="2846556" y="302390"/>
                </a:cubicBezTo>
                <a:cubicBezTo>
                  <a:pt x="2851268" y="307102"/>
                  <a:pt x="2856568" y="311393"/>
                  <a:pt x="2862458" y="315263"/>
                </a:cubicBezTo>
                <a:cubicBezTo>
                  <a:pt x="2868348" y="319133"/>
                  <a:pt x="2874994" y="321068"/>
                  <a:pt x="2882398" y="321068"/>
                </a:cubicBezTo>
                <a:cubicBezTo>
                  <a:pt x="2886100" y="321068"/>
                  <a:pt x="2889129" y="319722"/>
                  <a:pt x="2891485" y="317030"/>
                </a:cubicBezTo>
                <a:cubicBezTo>
                  <a:pt x="2893841" y="314337"/>
                  <a:pt x="2895019" y="311308"/>
                  <a:pt x="2895019" y="307943"/>
                </a:cubicBezTo>
                <a:cubicBezTo>
                  <a:pt x="2895019" y="303231"/>
                  <a:pt x="2892410" y="299109"/>
                  <a:pt x="2887194" y="295575"/>
                </a:cubicBezTo>
                <a:cubicBezTo>
                  <a:pt x="2881978" y="292041"/>
                  <a:pt x="2875583" y="288507"/>
                  <a:pt x="2868010" y="284973"/>
                </a:cubicBezTo>
                <a:cubicBezTo>
                  <a:pt x="2860438" y="281440"/>
                  <a:pt x="2852109" y="277485"/>
                  <a:pt x="2843022" y="273110"/>
                </a:cubicBezTo>
                <a:cubicBezTo>
                  <a:pt x="2833935" y="268735"/>
                  <a:pt x="2825605" y="263350"/>
                  <a:pt x="2818033" y="256956"/>
                </a:cubicBezTo>
                <a:cubicBezTo>
                  <a:pt x="2810461" y="250561"/>
                  <a:pt x="2804066" y="242905"/>
                  <a:pt x="2798850" y="233986"/>
                </a:cubicBezTo>
                <a:cubicBezTo>
                  <a:pt x="2793633" y="225068"/>
                  <a:pt x="2791025" y="214214"/>
                  <a:pt x="2791025" y="201425"/>
                </a:cubicBezTo>
                <a:cubicBezTo>
                  <a:pt x="2791025" y="190319"/>
                  <a:pt x="2793633" y="180222"/>
                  <a:pt x="2798850" y="171135"/>
                </a:cubicBezTo>
                <a:cubicBezTo>
                  <a:pt x="2804066" y="162049"/>
                  <a:pt x="2811470" y="154224"/>
                  <a:pt x="2821062" y="147661"/>
                </a:cubicBezTo>
                <a:cubicBezTo>
                  <a:pt x="2830654" y="141098"/>
                  <a:pt x="2842012" y="135966"/>
                  <a:pt x="2855138" y="132264"/>
                </a:cubicBezTo>
                <a:cubicBezTo>
                  <a:pt x="2868264" y="128562"/>
                  <a:pt x="2882903" y="126711"/>
                  <a:pt x="2899057" y="126711"/>
                </a:cubicBezTo>
                <a:close/>
                <a:moveTo>
                  <a:pt x="5347115" y="126206"/>
                </a:moveTo>
                <a:cubicBezTo>
                  <a:pt x="5360577" y="126206"/>
                  <a:pt x="5373450" y="128057"/>
                  <a:pt x="5385735" y="131759"/>
                </a:cubicBezTo>
                <a:cubicBezTo>
                  <a:pt x="5398019" y="135461"/>
                  <a:pt x="5408873" y="141014"/>
                  <a:pt x="5418296" y="148418"/>
                </a:cubicBezTo>
                <a:cubicBezTo>
                  <a:pt x="5427719" y="155822"/>
                  <a:pt x="5435291" y="164825"/>
                  <a:pt x="5441013" y="175426"/>
                </a:cubicBezTo>
                <a:cubicBezTo>
                  <a:pt x="5446734" y="186028"/>
                  <a:pt x="5449595" y="198059"/>
                  <a:pt x="5449595" y="211521"/>
                </a:cubicBezTo>
                <a:cubicBezTo>
                  <a:pt x="5449595" y="225320"/>
                  <a:pt x="5449174" y="237099"/>
                  <a:pt x="5448333" y="246859"/>
                </a:cubicBezTo>
                <a:cubicBezTo>
                  <a:pt x="5447492" y="256619"/>
                  <a:pt x="5446482" y="265285"/>
                  <a:pt x="5445304" y="272858"/>
                </a:cubicBezTo>
                <a:cubicBezTo>
                  <a:pt x="5444126" y="280430"/>
                  <a:pt x="5443117" y="286993"/>
                  <a:pt x="5442275" y="292546"/>
                </a:cubicBezTo>
                <a:cubicBezTo>
                  <a:pt x="5441434" y="298099"/>
                  <a:pt x="5441013" y="303400"/>
                  <a:pt x="5441013" y="308448"/>
                </a:cubicBezTo>
                <a:cubicBezTo>
                  <a:pt x="5441013" y="317198"/>
                  <a:pt x="5441602" y="323929"/>
                  <a:pt x="5442780" y="328641"/>
                </a:cubicBezTo>
                <a:cubicBezTo>
                  <a:pt x="5443958" y="333353"/>
                  <a:pt x="5445304" y="337139"/>
                  <a:pt x="5446819" y="339999"/>
                </a:cubicBezTo>
                <a:cubicBezTo>
                  <a:pt x="5448333" y="342860"/>
                  <a:pt x="5449763" y="345132"/>
                  <a:pt x="5451110" y="346814"/>
                </a:cubicBezTo>
                <a:cubicBezTo>
                  <a:pt x="5452455" y="348497"/>
                  <a:pt x="5453129" y="350685"/>
                  <a:pt x="5453129" y="353377"/>
                </a:cubicBezTo>
                <a:cubicBezTo>
                  <a:pt x="5453129" y="357079"/>
                  <a:pt x="5450773" y="361370"/>
                  <a:pt x="5446061" y="366250"/>
                </a:cubicBezTo>
                <a:cubicBezTo>
                  <a:pt x="5441350" y="371130"/>
                  <a:pt x="5435376" y="375758"/>
                  <a:pt x="5428140" y="380133"/>
                </a:cubicBezTo>
                <a:cubicBezTo>
                  <a:pt x="5420904" y="384508"/>
                  <a:pt x="5413079" y="388210"/>
                  <a:pt x="5404665" y="391239"/>
                </a:cubicBezTo>
                <a:cubicBezTo>
                  <a:pt x="5396252" y="394268"/>
                  <a:pt x="5388511" y="395783"/>
                  <a:pt x="5381444" y="395783"/>
                </a:cubicBezTo>
                <a:cubicBezTo>
                  <a:pt x="5375722" y="395783"/>
                  <a:pt x="5370926" y="394773"/>
                  <a:pt x="5367056" y="392754"/>
                </a:cubicBezTo>
                <a:cubicBezTo>
                  <a:pt x="5363186" y="390734"/>
                  <a:pt x="5359988" y="388463"/>
                  <a:pt x="5357465" y="385939"/>
                </a:cubicBezTo>
                <a:cubicBezTo>
                  <a:pt x="5354941" y="383414"/>
                  <a:pt x="5352837" y="381058"/>
                  <a:pt x="5351154" y="378871"/>
                </a:cubicBezTo>
                <a:cubicBezTo>
                  <a:pt x="5349471" y="376683"/>
                  <a:pt x="5347957" y="375590"/>
                  <a:pt x="5346611" y="375590"/>
                </a:cubicBezTo>
                <a:cubicBezTo>
                  <a:pt x="5344928" y="375590"/>
                  <a:pt x="5342067" y="376599"/>
                  <a:pt x="5338029" y="378618"/>
                </a:cubicBezTo>
                <a:cubicBezTo>
                  <a:pt x="5333990" y="380638"/>
                  <a:pt x="5328774" y="382825"/>
                  <a:pt x="5322379" y="385181"/>
                </a:cubicBezTo>
                <a:cubicBezTo>
                  <a:pt x="5315985" y="387537"/>
                  <a:pt x="5308749" y="389725"/>
                  <a:pt x="5300672" y="391744"/>
                </a:cubicBezTo>
                <a:cubicBezTo>
                  <a:pt x="5292594" y="393763"/>
                  <a:pt x="5284012" y="394773"/>
                  <a:pt x="5274926" y="394773"/>
                </a:cubicBezTo>
                <a:cubicBezTo>
                  <a:pt x="5248675" y="394773"/>
                  <a:pt x="5228902" y="388463"/>
                  <a:pt x="5215609" y="375842"/>
                </a:cubicBezTo>
                <a:cubicBezTo>
                  <a:pt x="5202315" y="363222"/>
                  <a:pt x="5195668" y="347824"/>
                  <a:pt x="5195668" y="329650"/>
                </a:cubicBezTo>
                <a:cubicBezTo>
                  <a:pt x="5195668" y="313160"/>
                  <a:pt x="5199286" y="299361"/>
                  <a:pt x="5206522" y="288255"/>
                </a:cubicBezTo>
                <a:cubicBezTo>
                  <a:pt x="5213758" y="277149"/>
                  <a:pt x="5222929" y="267978"/>
                  <a:pt x="5234035" y="260742"/>
                </a:cubicBezTo>
                <a:cubicBezTo>
                  <a:pt x="5245141" y="253506"/>
                  <a:pt x="5257004" y="247785"/>
                  <a:pt x="5269625" y="243578"/>
                </a:cubicBezTo>
                <a:cubicBezTo>
                  <a:pt x="5282246" y="239371"/>
                  <a:pt x="5294109" y="235669"/>
                  <a:pt x="5305215" y="232472"/>
                </a:cubicBezTo>
                <a:cubicBezTo>
                  <a:pt x="5316321" y="229274"/>
                  <a:pt x="5325492" y="226161"/>
                  <a:pt x="5332728" y="223132"/>
                </a:cubicBezTo>
                <a:cubicBezTo>
                  <a:pt x="5339964" y="220103"/>
                  <a:pt x="5343582" y="216233"/>
                  <a:pt x="5343582" y="211521"/>
                </a:cubicBezTo>
                <a:cubicBezTo>
                  <a:pt x="5343582" y="208829"/>
                  <a:pt x="5342320" y="206389"/>
                  <a:pt x="5339796" y="204201"/>
                </a:cubicBezTo>
                <a:cubicBezTo>
                  <a:pt x="5337271" y="202014"/>
                  <a:pt x="5333317" y="200920"/>
                  <a:pt x="5327932" y="200920"/>
                </a:cubicBezTo>
                <a:cubicBezTo>
                  <a:pt x="5316826" y="200920"/>
                  <a:pt x="5306477" y="202771"/>
                  <a:pt x="5296885" y="206473"/>
                </a:cubicBezTo>
                <a:cubicBezTo>
                  <a:pt x="5287294" y="210175"/>
                  <a:pt x="5278543" y="214298"/>
                  <a:pt x="5270635" y="218841"/>
                </a:cubicBezTo>
                <a:cubicBezTo>
                  <a:pt x="5262726" y="223385"/>
                  <a:pt x="5255826" y="227507"/>
                  <a:pt x="5249937" y="231210"/>
                </a:cubicBezTo>
                <a:cubicBezTo>
                  <a:pt x="5244047" y="234912"/>
                  <a:pt x="5239083" y="236763"/>
                  <a:pt x="5235044" y="236763"/>
                </a:cubicBezTo>
                <a:cubicBezTo>
                  <a:pt x="5228313" y="236763"/>
                  <a:pt x="5223770" y="233145"/>
                  <a:pt x="5221414" y="225909"/>
                </a:cubicBezTo>
                <a:cubicBezTo>
                  <a:pt x="5219058" y="218673"/>
                  <a:pt x="5217880" y="210848"/>
                  <a:pt x="5217880" y="202435"/>
                </a:cubicBezTo>
                <a:cubicBezTo>
                  <a:pt x="5217880" y="196713"/>
                  <a:pt x="5218217" y="191328"/>
                  <a:pt x="5218890" y="186280"/>
                </a:cubicBezTo>
                <a:cubicBezTo>
                  <a:pt x="5219563" y="181232"/>
                  <a:pt x="5220741" y="177361"/>
                  <a:pt x="5222424" y="174669"/>
                </a:cubicBezTo>
                <a:cubicBezTo>
                  <a:pt x="5225452" y="168275"/>
                  <a:pt x="5230585" y="162133"/>
                  <a:pt x="5237821" y="156243"/>
                </a:cubicBezTo>
                <a:cubicBezTo>
                  <a:pt x="5245057" y="150353"/>
                  <a:pt x="5254059" y="145221"/>
                  <a:pt x="5264829" y="140846"/>
                </a:cubicBezTo>
                <a:cubicBezTo>
                  <a:pt x="5275599" y="136471"/>
                  <a:pt x="5287967" y="132937"/>
                  <a:pt x="5301934" y="130245"/>
                </a:cubicBezTo>
                <a:cubicBezTo>
                  <a:pt x="5315900" y="127552"/>
                  <a:pt x="5330961" y="126206"/>
                  <a:pt x="5347115" y="126206"/>
                </a:cubicBezTo>
                <a:close/>
                <a:moveTo>
                  <a:pt x="4375566" y="126206"/>
                </a:moveTo>
                <a:cubicBezTo>
                  <a:pt x="4389028" y="126206"/>
                  <a:pt x="4401901" y="128057"/>
                  <a:pt x="4414185" y="131759"/>
                </a:cubicBezTo>
                <a:cubicBezTo>
                  <a:pt x="4426469" y="135461"/>
                  <a:pt x="4437323" y="141014"/>
                  <a:pt x="4446746" y="148418"/>
                </a:cubicBezTo>
                <a:cubicBezTo>
                  <a:pt x="4456169" y="155822"/>
                  <a:pt x="4463742" y="164825"/>
                  <a:pt x="4469463" y="175426"/>
                </a:cubicBezTo>
                <a:cubicBezTo>
                  <a:pt x="4475184" y="186028"/>
                  <a:pt x="4478045" y="198059"/>
                  <a:pt x="4478045" y="211521"/>
                </a:cubicBezTo>
                <a:cubicBezTo>
                  <a:pt x="4478045" y="225320"/>
                  <a:pt x="4477624" y="237099"/>
                  <a:pt x="4476783" y="246859"/>
                </a:cubicBezTo>
                <a:cubicBezTo>
                  <a:pt x="4475942" y="256619"/>
                  <a:pt x="4474932" y="265285"/>
                  <a:pt x="4473754" y="272858"/>
                </a:cubicBezTo>
                <a:cubicBezTo>
                  <a:pt x="4472576" y="280430"/>
                  <a:pt x="4471567" y="286993"/>
                  <a:pt x="4470725" y="292546"/>
                </a:cubicBezTo>
                <a:cubicBezTo>
                  <a:pt x="4469884" y="298099"/>
                  <a:pt x="4469463" y="303400"/>
                  <a:pt x="4469463" y="308448"/>
                </a:cubicBezTo>
                <a:cubicBezTo>
                  <a:pt x="4469463" y="317198"/>
                  <a:pt x="4470052" y="323929"/>
                  <a:pt x="4471230" y="328641"/>
                </a:cubicBezTo>
                <a:cubicBezTo>
                  <a:pt x="4472408" y="333353"/>
                  <a:pt x="4473754" y="337139"/>
                  <a:pt x="4475269" y="339999"/>
                </a:cubicBezTo>
                <a:cubicBezTo>
                  <a:pt x="4476783" y="342860"/>
                  <a:pt x="4478213" y="345132"/>
                  <a:pt x="4479560" y="346814"/>
                </a:cubicBezTo>
                <a:cubicBezTo>
                  <a:pt x="4480906" y="348497"/>
                  <a:pt x="4481579" y="350685"/>
                  <a:pt x="4481579" y="353377"/>
                </a:cubicBezTo>
                <a:cubicBezTo>
                  <a:pt x="4481579" y="357079"/>
                  <a:pt x="4479223" y="361370"/>
                  <a:pt x="4474511" y="366250"/>
                </a:cubicBezTo>
                <a:cubicBezTo>
                  <a:pt x="4469799" y="371130"/>
                  <a:pt x="4463826" y="375758"/>
                  <a:pt x="4456590" y="380133"/>
                </a:cubicBezTo>
                <a:cubicBezTo>
                  <a:pt x="4449354" y="384508"/>
                  <a:pt x="4441529" y="388210"/>
                  <a:pt x="4433116" y="391239"/>
                </a:cubicBezTo>
                <a:cubicBezTo>
                  <a:pt x="4424702" y="394268"/>
                  <a:pt x="4416961" y="395783"/>
                  <a:pt x="4409894" y="395783"/>
                </a:cubicBezTo>
                <a:cubicBezTo>
                  <a:pt x="4404172" y="395783"/>
                  <a:pt x="4399376" y="394773"/>
                  <a:pt x="4395506" y="392754"/>
                </a:cubicBezTo>
                <a:cubicBezTo>
                  <a:pt x="4391636" y="390734"/>
                  <a:pt x="4388438" y="388463"/>
                  <a:pt x="4385914" y="385939"/>
                </a:cubicBezTo>
                <a:cubicBezTo>
                  <a:pt x="4383390" y="383414"/>
                  <a:pt x="4381287" y="381058"/>
                  <a:pt x="4379604" y="378871"/>
                </a:cubicBezTo>
                <a:cubicBezTo>
                  <a:pt x="4377921" y="376683"/>
                  <a:pt x="4376407" y="375590"/>
                  <a:pt x="4375061" y="375590"/>
                </a:cubicBezTo>
                <a:cubicBezTo>
                  <a:pt x="4373378" y="375590"/>
                  <a:pt x="4370517" y="376599"/>
                  <a:pt x="4366479" y="378618"/>
                </a:cubicBezTo>
                <a:cubicBezTo>
                  <a:pt x="4362440" y="380638"/>
                  <a:pt x="4357224" y="382825"/>
                  <a:pt x="4350829" y="385181"/>
                </a:cubicBezTo>
                <a:cubicBezTo>
                  <a:pt x="4344435" y="387537"/>
                  <a:pt x="4337199" y="389725"/>
                  <a:pt x="4329122" y="391744"/>
                </a:cubicBezTo>
                <a:cubicBezTo>
                  <a:pt x="4321045" y="393763"/>
                  <a:pt x="4312463" y="394773"/>
                  <a:pt x="4303376" y="394773"/>
                </a:cubicBezTo>
                <a:cubicBezTo>
                  <a:pt x="4277125" y="394773"/>
                  <a:pt x="4257353" y="388463"/>
                  <a:pt x="4244059" y="375842"/>
                </a:cubicBezTo>
                <a:cubicBezTo>
                  <a:pt x="4230765" y="363222"/>
                  <a:pt x="4224118" y="347824"/>
                  <a:pt x="4224118" y="329650"/>
                </a:cubicBezTo>
                <a:cubicBezTo>
                  <a:pt x="4224118" y="313160"/>
                  <a:pt x="4227736" y="299361"/>
                  <a:pt x="4234972" y="288255"/>
                </a:cubicBezTo>
                <a:cubicBezTo>
                  <a:pt x="4242208" y="277149"/>
                  <a:pt x="4251379" y="267978"/>
                  <a:pt x="4262485" y="260742"/>
                </a:cubicBezTo>
                <a:cubicBezTo>
                  <a:pt x="4273591" y="253506"/>
                  <a:pt x="4285454" y="247785"/>
                  <a:pt x="4298075" y="243578"/>
                </a:cubicBezTo>
                <a:cubicBezTo>
                  <a:pt x="4310696" y="239371"/>
                  <a:pt x="4322559" y="235669"/>
                  <a:pt x="4333665" y="232472"/>
                </a:cubicBezTo>
                <a:cubicBezTo>
                  <a:pt x="4344771" y="229274"/>
                  <a:pt x="4353942" y="226161"/>
                  <a:pt x="4361178" y="223132"/>
                </a:cubicBezTo>
                <a:cubicBezTo>
                  <a:pt x="4368414" y="220103"/>
                  <a:pt x="4372032" y="216233"/>
                  <a:pt x="4372032" y="211521"/>
                </a:cubicBezTo>
                <a:cubicBezTo>
                  <a:pt x="4372032" y="208829"/>
                  <a:pt x="4370770" y="206389"/>
                  <a:pt x="4368246" y="204201"/>
                </a:cubicBezTo>
                <a:cubicBezTo>
                  <a:pt x="4365722" y="202014"/>
                  <a:pt x="4361767" y="200920"/>
                  <a:pt x="4356382" y="200920"/>
                </a:cubicBezTo>
                <a:cubicBezTo>
                  <a:pt x="4345276" y="200920"/>
                  <a:pt x="4334927" y="202771"/>
                  <a:pt x="4325336" y="206473"/>
                </a:cubicBezTo>
                <a:cubicBezTo>
                  <a:pt x="4315744" y="210175"/>
                  <a:pt x="4306994" y="214298"/>
                  <a:pt x="4299085" y="218841"/>
                </a:cubicBezTo>
                <a:cubicBezTo>
                  <a:pt x="4291176" y="223385"/>
                  <a:pt x="4284277" y="227507"/>
                  <a:pt x="4278387" y="231210"/>
                </a:cubicBezTo>
                <a:cubicBezTo>
                  <a:pt x="4272497" y="234912"/>
                  <a:pt x="4267533" y="236763"/>
                  <a:pt x="4263494" y="236763"/>
                </a:cubicBezTo>
                <a:cubicBezTo>
                  <a:pt x="4256764" y="236763"/>
                  <a:pt x="4252220" y="233145"/>
                  <a:pt x="4249864" y="225909"/>
                </a:cubicBezTo>
                <a:cubicBezTo>
                  <a:pt x="4247508" y="218673"/>
                  <a:pt x="4246330" y="210848"/>
                  <a:pt x="4246330" y="202435"/>
                </a:cubicBezTo>
                <a:cubicBezTo>
                  <a:pt x="4246330" y="196713"/>
                  <a:pt x="4246667" y="191328"/>
                  <a:pt x="4247340" y="186280"/>
                </a:cubicBezTo>
                <a:cubicBezTo>
                  <a:pt x="4248013" y="181232"/>
                  <a:pt x="4249191" y="177361"/>
                  <a:pt x="4250874" y="174669"/>
                </a:cubicBezTo>
                <a:cubicBezTo>
                  <a:pt x="4253903" y="168275"/>
                  <a:pt x="4259035" y="162133"/>
                  <a:pt x="4266271" y="156243"/>
                </a:cubicBezTo>
                <a:cubicBezTo>
                  <a:pt x="4273507" y="150353"/>
                  <a:pt x="4282510" y="145221"/>
                  <a:pt x="4293279" y="140846"/>
                </a:cubicBezTo>
                <a:cubicBezTo>
                  <a:pt x="4304049" y="136471"/>
                  <a:pt x="4316417" y="132937"/>
                  <a:pt x="4330384" y="130245"/>
                </a:cubicBezTo>
                <a:cubicBezTo>
                  <a:pt x="4344350" y="127552"/>
                  <a:pt x="4359411" y="126206"/>
                  <a:pt x="4375566" y="126206"/>
                </a:cubicBezTo>
                <a:close/>
                <a:moveTo>
                  <a:pt x="3270666" y="126206"/>
                </a:moveTo>
                <a:cubicBezTo>
                  <a:pt x="3284128" y="126206"/>
                  <a:pt x="3297001" y="128057"/>
                  <a:pt x="3309285" y="131759"/>
                </a:cubicBezTo>
                <a:cubicBezTo>
                  <a:pt x="3321569" y="135461"/>
                  <a:pt x="3332423" y="141014"/>
                  <a:pt x="3341846" y="148418"/>
                </a:cubicBezTo>
                <a:cubicBezTo>
                  <a:pt x="3351270" y="155822"/>
                  <a:pt x="3358842" y="164825"/>
                  <a:pt x="3364563" y="175426"/>
                </a:cubicBezTo>
                <a:cubicBezTo>
                  <a:pt x="3370284" y="186028"/>
                  <a:pt x="3373145" y="198059"/>
                  <a:pt x="3373145" y="211521"/>
                </a:cubicBezTo>
                <a:cubicBezTo>
                  <a:pt x="3373145" y="225320"/>
                  <a:pt x="3372724" y="237099"/>
                  <a:pt x="3371883" y="246859"/>
                </a:cubicBezTo>
                <a:cubicBezTo>
                  <a:pt x="3371042" y="256619"/>
                  <a:pt x="3370032" y="265285"/>
                  <a:pt x="3368855" y="272858"/>
                </a:cubicBezTo>
                <a:cubicBezTo>
                  <a:pt x="3367676" y="280430"/>
                  <a:pt x="3366666" y="286993"/>
                  <a:pt x="3365825" y="292546"/>
                </a:cubicBezTo>
                <a:cubicBezTo>
                  <a:pt x="3364984" y="298099"/>
                  <a:pt x="3364563" y="303400"/>
                  <a:pt x="3364563" y="308448"/>
                </a:cubicBezTo>
                <a:cubicBezTo>
                  <a:pt x="3364563" y="317198"/>
                  <a:pt x="3365152" y="323929"/>
                  <a:pt x="3366330" y="328641"/>
                </a:cubicBezTo>
                <a:cubicBezTo>
                  <a:pt x="3367508" y="333353"/>
                  <a:pt x="3368855" y="337139"/>
                  <a:pt x="3370369" y="339999"/>
                </a:cubicBezTo>
                <a:cubicBezTo>
                  <a:pt x="3371883" y="342860"/>
                  <a:pt x="3373314" y="345132"/>
                  <a:pt x="3374660" y="346814"/>
                </a:cubicBezTo>
                <a:cubicBezTo>
                  <a:pt x="3376006" y="348497"/>
                  <a:pt x="3376679" y="350685"/>
                  <a:pt x="3376679" y="353377"/>
                </a:cubicBezTo>
                <a:cubicBezTo>
                  <a:pt x="3376679" y="357079"/>
                  <a:pt x="3374323" y="361370"/>
                  <a:pt x="3369612" y="366250"/>
                </a:cubicBezTo>
                <a:cubicBezTo>
                  <a:pt x="3364900" y="371130"/>
                  <a:pt x="3358926" y="375758"/>
                  <a:pt x="3351690" y="380133"/>
                </a:cubicBezTo>
                <a:cubicBezTo>
                  <a:pt x="3344455" y="384508"/>
                  <a:pt x="3336630" y="388210"/>
                  <a:pt x="3328216" y="391239"/>
                </a:cubicBezTo>
                <a:cubicBezTo>
                  <a:pt x="3319802" y="394268"/>
                  <a:pt x="3312061" y="395783"/>
                  <a:pt x="3304994" y="395783"/>
                </a:cubicBezTo>
                <a:cubicBezTo>
                  <a:pt x="3299272" y="395783"/>
                  <a:pt x="3294477" y="394773"/>
                  <a:pt x="3290606" y="392754"/>
                </a:cubicBezTo>
                <a:cubicBezTo>
                  <a:pt x="3286736" y="390734"/>
                  <a:pt x="3283539" y="388463"/>
                  <a:pt x="3281015" y="385939"/>
                </a:cubicBezTo>
                <a:cubicBezTo>
                  <a:pt x="3278491" y="383414"/>
                  <a:pt x="3276387" y="381058"/>
                  <a:pt x="3274704" y="378871"/>
                </a:cubicBezTo>
                <a:cubicBezTo>
                  <a:pt x="3273022" y="376683"/>
                  <a:pt x="3271507" y="375590"/>
                  <a:pt x="3270161" y="375590"/>
                </a:cubicBezTo>
                <a:cubicBezTo>
                  <a:pt x="3268478" y="375590"/>
                  <a:pt x="3265618" y="376599"/>
                  <a:pt x="3261579" y="378618"/>
                </a:cubicBezTo>
                <a:cubicBezTo>
                  <a:pt x="3257540" y="380638"/>
                  <a:pt x="3252324" y="382825"/>
                  <a:pt x="3245929" y="385181"/>
                </a:cubicBezTo>
                <a:cubicBezTo>
                  <a:pt x="3239535" y="387537"/>
                  <a:pt x="3232299" y="389725"/>
                  <a:pt x="3224222" y="391744"/>
                </a:cubicBezTo>
                <a:cubicBezTo>
                  <a:pt x="3216144" y="393763"/>
                  <a:pt x="3207563" y="394773"/>
                  <a:pt x="3198476" y="394773"/>
                </a:cubicBezTo>
                <a:cubicBezTo>
                  <a:pt x="3172225" y="394773"/>
                  <a:pt x="3152453" y="388463"/>
                  <a:pt x="3139159" y="375842"/>
                </a:cubicBezTo>
                <a:cubicBezTo>
                  <a:pt x="3125865" y="363222"/>
                  <a:pt x="3119219" y="347824"/>
                  <a:pt x="3119219" y="329650"/>
                </a:cubicBezTo>
                <a:cubicBezTo>
                  <a:pt x="3119219" y="313160"/>
                  <a:pt x="3122837" y="299361"/>
                  <a:pt x="3130072" y="288255"/>
                </a:cubicBezTo>
                <a:cubicBezTo>
                  <a:pt x="3137308" y="277149"/>
                  <a:pt x="3146479" y="267978"/>
                  <a:pt x="3157585" y="260742"/>
                </a:cubicBezTo>
                <a:cubicBezTo>
                  <a:pt x="3168691" y="253506"/>
                  <a:pt x="3180554" y="247785"/>
                  <a:pt x="3193175" y="243578"/>
                </a:cubicBezTo>
                <a:cubicBezTo>
                  <a:pt x="3205796" y="239371"/>
                  <a:pt x="3217659" y="235669"/>
                  <a:pt x="3228765" y="232472"/>
                </a:cubicBezTo>
                <a:cubicBezTo>
                  <a:pt x="3239872" y="229274"/>
                  <a:pt x="3249043" y="226161"/>
                  <a:pt x="3256278" y="223132"/>
                </a:cubicBezTo>
                <a:cubicBezTo>
                  <a:pt x="3263514" y="220103"/>
                  <a:pt x="3267132" y="216233"/>
                  <a:pt x="3267132" y="211521"/>
                </a:cubicBezTo>
                <a:cubicBezTo>
                  <a:pt x="3267132" y="208829"/>
                  <a:pt x="3265870" y="206389"/>
                  <a:pt x="3263346" y="204201"/>
                </a:cubicBezTo>
                <a:cubicBezTo>
                  <a:pt x="3260821" y="202014"/>
                  <a:pt x="3256867" y="200920"/>
                  <a:pt x="3251482" y="200920"/>
                </a:cubicBezTo>
                <a:cubicBezTo>
                  <a:pt x="3240376" y="200920"/>
                  <a:pt x="3230027" y="202771"/>
                  <a:pt x="3220436" y="206473"/>
                </a:cubicBezTo>
                <a:cubicBezTo>
                  <a:pt x="3210844" y="210175"/>
                  <a:pt x="3202094" y="214298"/>
                  <a:pt x="3194185" y="218841"/>
                </a:cubicBezTo>
                <a:cubicBezTo>
                  <a:pt x="3186276" y="223385"/>
                  <a:pt x="3179377" y="227507"/>
                  <a:pt x="3173487" y="231210"/>
                </a:cubicBezTo>
                <a:cubicBezTo>
                  <a:pt x="3167597" y="234912"/>
                  <a:pt x="3162633" y="236763"/>
                  <a:pt x="3158594" y="236763"/>
                </a:cubicBezTo>
                <a:cubicBezTo>
                  <a:pt x="3151863" y="236763"/>
                  <a:pt x="3147321" y="233145"/>
                  <a:pt x="3144964" y="225909"/>
                </a:cubicBezTo>
                <a:cubicBezTo>
                  <a:pt x="3142609" y="218673"/>
                  <a:pt x="3141431" y="210848"/>
                  <a:pt x="3141431" y="202435"/>
                </a:cubicBezTo>
                <a:cubicBezTo>
                  <a:pt x="3141431" y="196713"/>
                  <a:pt x="3141767" y="191328"/>
                  <a:pt x="3142440" y="186280"/>
                </a:cubicBezTo>
                <a:cubicBezTo>
                  <a:pt x="3143114" y="181232"/>
                  <a:pt x="3144291" y="177361"/>
                  <a:pt x="3145974" y="174669"/>
                </a:cubicBezTo>
                <a:cubicBezTo>
                  <a:pt x="3149003" y="168275"/>
                  <a:pt x="3154135" y="162133"/>
                  <a:pt x="3161371" y="156243"/>
                </a:cubicBezTo>
                <a:cubicBezTo>
                  <a:pt x="3168607" y="150353"/>
                  <a:pt x="3177610" y="145221"/>
                  <a:pt x="3188380" y="140846"/>
                </a:cubicBezTo>
                <a:cubicBezTo>
                  <a:pt x="3199149" y="136471"/>
                  <a:pt x="3211517" y="132937"/>
                  <a:pt x="3225484" y="130245"/>
                </a:cubicBezTo>
                <a:cubicBezTo>
                  <a:pt x="3239451" y="127552"/>
                  <a:pt x="3254511" y="126206"/>
                  <a:pt x="3270666" y="126206"/>
                </a:cubicBezTo>
                <a:close/>
                <a:moveTo>
                  <a:pt x="2365790" y="126206"/>
                </a:moveTo>
                <a:cubicBezTo>
                  <a:pt x="2379253" y="126206"/>
                  <a:pt x="2392126" y="128057"/>
                  <a:pt x="2404410" y="131759"/>
                </a:cubicBezTo>
                <a:cubicBezTo>
                  <a:pt x="2416694" y="135461"/>
                  <a:pt x="2427548" y="141014"/>
                  <a:pt x="2436971" y="148418"/>
                </a:cubicBezTo>
                <a:cubicBezTo>
                  <a:pt x="2446395" y="155822"/>
                  <a:pt x="2453967" y="164825"/>
                  <a:pt x="2459688" y="175426"/>
                </a:cubicBezTo>
                <a:cubicBezTo>
                  <a:pt x="2465410" y="186028"/>
                  <a:pt x="2468270" y="198059"/>
                  <a:pt x="2468270" y="211521"/>
                </a:cubicBezTo>
                <a:cubicBezTo>
                  <a:pt x="2468270" y="225320"/>
                  <a:pt x="2467850" y="237099"/>
                  <a:pt x="2467008" y="246859"/>
                </a:cubicBezTo>
                <a:cubicBezTo>
                  <a:pt x="2466167" y="256619"/>
                  <a:pt x="2465157" y="265285"/>
                  <a:pt x="2463979" y="272858"/>
                </a:cubicBezTo>
                <a:cubicBezTo>
                  <a:pt x="2462801" y="280430"/>
                  <a:pt x="2461791" y="286993"/>
                  <a:pt x="2460950" y="292546"/>
                </a:cubicBezTo>
                <a:cubicBezTo>
                  <a:pt x="2460109" y="298099"/>
                  <a:pt x="2459688" y="303400"/>
                  <a:pt x="2459688" y="308448"/>
                </a:cubicBezTo>
                <a:cubicBezTo>
                  <a:pt x="2459688" y="317198"/>
                  <a:pt x="2460277" y="323929"/>
                  <a:pt x="2461455" y="328641"/>
                </a:cubicBezTo>
                <a:cubicBezTo>
                  <a:pt x="2462633" y="333352"/>
                  <a:pt x="2463979" y="337139"/>
                  <a:pt x="2465494" y="339999"/>
                </a:cubicBezTo>
                <a:cubicBezTo>
                  <a:pt x="2467008" y="342860"/>
                  <a:pt x="2468439" y="345132"/>
                  <a:pt x="2469785" y="346814"/>
                </a:cubicBezTo>
                <a:cubicBezTo>
                  <a:pt x="2471131" y="348497"/>
                  <a:pt x="2471804" y="350685"/>
                  <a:pt x="2471804" y="353377"/>
                </a:cubicBezTo>
                <a:cubicBezTo>
                  <a:pt x="2471804" y="357079"/>
                  <a:pt x="2469448" y="361370"/>
                  <a:pt x="2464736" y="366250"/>
                </a:cubicBezTo>
                <a:cubicBezTo>
                  <a:pt x="2460025" y="371130"/>
                  <a:pt x="2454051" y="375758"/>
                  <a:pt x="2446815" y="380133"/>
                </a:cubicBezTo>
                <a:cubicBezTo>
                  <a:pt x="2439579" y="384508"/>
                  <a:pt x="2431755" y="388210"/>
                  <a:pt x="2423341" y="391239"/>
                </a:cubicBezTo>
                <a:cubicBezTo>
                  <a:pt x="2414927" y="394268"/>
                  <a:pt x="2407186" y="395783"/>
                  <a:pt x="2400119" y="395783"/>
                </a:cubicBezTo>
                <a:cubicBezTo>
                  <a:pt x="2394398" y="395783"/>
                  <a:pt x="2389602" y="394773"/>
                  <a:pt x="2385731" y="392754"/>
                </a:cubicBezTo>
                <a:cubicBezTo>
                  <a:pt x="2381861" y="390734"/>
                  <a:pt x="2378664" y="388463"/>
                  <a:pt x="2376140" y="385939"/>
                </a:cubicBezTo>
                <a:cubicBezTo>
                  <a:pt x="2373616" y="383414"/>
                  <a:pt x="2371512" y="381058"/>
                  <a:pt x="2369829" y="378871"/>
                </a:cubicBezTo>
                <a:cubicBezTo>
                  <a:pt x="2368146" y="376683"/>
                  <a:pt x="2366632" y="375590"/>
                  <a:pt x="2365286" y="375590"/>
                </a:cubicBezTo>
                <a:cubicBezTo>
                  <a:pt x="2363603" y="375590"/>
                  <a:pt x="2360742" y="376599"/>
                  <a:pt x="2356704" y="378618"/>
                </a:cubicBezTo>
                <a:cubicBezTo>
                  <a:pt x="2352665" y="380638"/>
                  <a:pt x="2347449" y="382825"/>
                  <a:pt x="2341054" y="385181"/>
                </a:cubicBezTo>
                <a:cubicBezTo>
                  <a:pt x="2334660" y="387537"/>
                  <a:pt x="2327424" y="389725"/>
                  <a:pt x="2319347" y="391744"/>
                </a:cubicBezTo>
                <a:cubicBezTo>
                  <a:pt x="2311269" y="393763"/>
                  <a:pt x="2302688" y="394773"/>
                  <a:pt x="2293601" y="394773"/>
                </a:cubicBezTo>
                <a:cubicBezTo>
                  <a:pt x="2267350" y="394773"/>
                  <a:pt x="2247578" y="388463"/>
                  <a:pt x="2234284" y="375842"/>
                </a:cubicBezTo>
                <a:cubicBezTo>
                  <a:pt x="2220990" y="363222"/>
                  <a:pt x="2214344" y="347824"/>
                  <a:pt x="2214344" y="329650"/>
                </a:cubicBezTo>
                <a:cubicBezTo>
                  <a:pt x="2214344" y="313160"/>
                  <a:pt x="2217961" y="299361"/>
                  <a:pt x="2225197" y="288255"/>
                </a:cubicBezTo>
                <a:cubicBezTo>
                  <a:pt x="2232433" y="277149"/>
                  <a:pt x="2241604" y="267978"/>
                  <a:pt x="2252710" y="260742"/>
                </a:cubicBezTo>
                <a:cubicBezTo>
                  <a:pt x="2263816" y="253506"/>
                  <a:pt x="2275679" y="247785"/>
                  <a:pt x="2288300" y="243578"/>
                </a:cubicBezTo>
                <a:cubicBezTo>
                  <a:pt x="2300921" y="239371"/>
                  <a:pt x="2312785" y="235669"/>
                  <a:pt x="2323890" y="232472"/>
                </a:cubicBezTo>
                <a:cubicBezTo>
                  <a:pt x="2334996" y="229274"/>
                  <a:pt x="2344167" y="226161"/>
                  <a:pt x="2351403" y="223132"/>
                </a:cubicBezTo>
                <a:cubicBezTo>
                  <a:pt x="2358639" y="220103"/>
                  <a:pt x="2362257" y="216233"/>
                  <a:pt x="2362257" y="211521"/>
                </a:cubicBezTo>
                <a:cubicBezTo>
                  <a:pt x="2362257" y="208829"/>
                  <a:pt x="2360995" y="206389"/>
                  <a:pt x="2358471" y="204201"/>
                </a:cubicBezTo>
                <a:cubicBezTo>
                  <a:pt x="2355947" y="202014"/>
                  <a:pt x="2351992" y="200920"/>
                  <a:pt x="2346608" y="200920"/>
                </a:cubicBezTo>
                <a:cubicBezTo>
                  <a:pt x="2335501" y="200920"/>
                  <a:pt x="2325152" y="202771"/>
                  <a:pt x="2315561" y="206473"/>
                </a:cubicBezTo>
                <a:cubicBezTo>
                  <a:pt x="2305969" y="210175"/>
                  <a:pt x="2297219" y="214298"/>
                  <a:pt x="2289310" y="218841"/>
                </a:cubicBezTo>
                <a:cubicBezTo>
                  <a:pt x="2281401" y="223385"/>
                  <a:pt x="2274502" y="227507"/>
                  <a:pt x="2268612" y="231210"/>
                </a:cubicBezTo>
                <a:cubicBezTo>
                  <a:pt x="2262723" y="234912"/>
                  <a:pt x="2257758" y="236763"/>
                  <a:pt x="2253720" y="236763"/>
                </a:cubicBezTo>
                <a:cubicBezTo>
                  <a:pt x="2246989" y="236763"/>
                  <a:pt x="2242445" y="233145"/>
                  <a:pt x="2240089" y="225909"/>
                </a:cubicBezTo>
                <a:cubicBezTo>
                  <a:pt x="2237734" y="218673"/>
                  <a:pt x="2236556" y="210848"/>
                  <a:pt x="2236556" y="202435"/>
                </a:cubicBezTo>
                <a:cubicBezTo>
                  <a:pt x="2236556" y="196713"/>
                  <a:pt x="2236893" y="191328"/>
                  <a:pt x="2237565" y="186280"/>
                </a:cubicBezTo>
                <a:cubicBezTo>
                  <a:pt x="2238238" y="181232"/>
                  <a:pt x="2239416" y="177362"/>
                  <a:pt x="2241100" y="174669"/>
                </a:cubicBezTo>
                <a:cubicBezTo>
                  <a:pt x="2244128" y="168275"/>
                  <a:pt x="2249260" y="162133"/>
                  <a:pt x="2256496" y="156243"/>
                </a:cubicBezTo>
                <a:cubicBezTo>
                  <a:pt x="2263732" y="150353"/>
                  <a:pt x="2272735" y="145221"/>
                  <a:pt x="2283504" y="140846"/>
                </a:cubicBezTo>
                <a:cubicBezTo>
                  <a:pt x="2294274" y="136471"/>
                  <a:pt x="2306642" y="132937"/>
                  <a:pt x="2320609" y="130245"/>
                </a:cubicBezTo>
                <a:cubicBezTo>
                  <a:pt x="2334575" y="127552"/>
                  <a:pt x="2349637" y="126206"/>
                  <a:pt x="2365790" y="126206"/>
                </a:cubicBezTo>
                <a:close/>
                <a:moveTo>
                  <a:pt x="1880015" y="126206"/>
                </a:moveTo>
                <a:cubicBezTo>
                  <a:pt x="1893478" y="126206"/>
                  <a:pt x="1906351" y="128057"/>
                  <a:pt x="1918635" y="131759"/>
                </a:cubicBezTo>
                <a:cubicBezTo>
                  <a:pt x="1930919" y="135461"/>
                  <a:pt x="1941773" y="141014"/>
                  <a:pt x="1951196" y="148418"/>
                </a:cubicBezTo>
                <a:cubicBezTo>
                  <a:pt x="1960619" y="155822"/>
                  <a:pt x="1968192" y="164825"/>
                  <a:pt x="1973913" y="175426"/>
                </a:cubicBezTo>
                <a:cubicBezTo>
                  <a:pt x="1979635" y="186028"/>
                  <a:pt x="1982495" y="198059"/>
                  <a:pt x="1982495" y="211521"/>
                </a:cubicBezTo>
                <a:cubicBezTo>
                  <a:pt x="1982495" y="225320"/>
                  <a:pt x="1982075" y="237099"/>
                  <a:pt x="1981233" y="246859"/>
                </a:cubicBezTo>
                <a:cubicBezTo>
                  <a:pt x="1980392" y="256619"/>
                  <a:pt x="1979382" y="265285"/>
                  <a:pt x="1978204" y="272858"/>
                </a:cubicBezTo>
                <a:cubicBezTo>
                  <a:pt x="1977027" y="280430"/>
                  <a:pt x="1976017" y="286993"/>
                  <a:pt x="1975176" y="292546"/>
                </a:cubicBezTo>
                <a:cubicBezTo>
                  <a:pt x="1974334" y="298099"/>
                  <a:pt x="1973913" y="303400"/>
                  <a:pt x="1973913" y="308448"/>
                </a:cubicBezTo>
                <a:cubicBezTo>
                  <a:pt x="1973913" y="317198"/>
                  <a:pt x="1974502" y="323929"/>
                  <a:pt x="1975680" y="328641"/>
                </a:cubicBezTo>
                <a:cubicBezTo>
                  <a:pt x="1976858" y="333352"/>
                  <a:pt x="1978204" y="337139"/>
                  <a:pt x="1979719" y="339999"/>
                </a:cubicBezTo>
                <a:cubicBezTo>
                  <a:pt x="1981233" y="342860"/>
                  <a:pt x="1982664" y="345132"/>
                  <a:pt x="1984010" y="346814"/>
                </a:cubicBezTo>
                <a:cubicBezTo>
                  <a:pt x="1985356" y="348497"/>
                  <a:pt x="1986029" y="350685"/>
                  <a:pt x="1986029" y="353377"/>
                </a:cubicBezTo>
                <a:cubicBezTo>
                  <a:pt x="1986029" y="357079"/>
                  <a:pt x="1983673" y="361370"/>
                  <a:pt x="1978962" y="366250"/>
                </a:cubicBezTo>
                <a:cubicBezTo>
                  <a:pt x="1974249" y="371130"/>
                  <a:pt x="1968276" y="375758"/>
                  <a:pt x="1961041" y="380133"/>
                </a:cubicBezTo>
                <a:cubicBezTo>
                  <a:pt x="1953805" y="384508"/>
                  <a:pt x="1945980" y="388210"/>
                  <a:pt x="1937566" y="391239"/>
                </a:cubicBezTo>
                <a:cubicBezTo>
                  <a:pt x="1929152" y="394268"/>
                  <a:pt x="1921412" y="395783"/>
                  <a:pt x="1914344" y="395783"/>
                </a:cubicBezTo>
                <a:cubicBezTo>
                  <a:pt x="1908622" y="395783"/>
                  <a:pt x="1903827" y="394773"/>
                  <a:pt x="1899956" y="392754"/>
                </a:cubicBezTo>
                <a:cubicBezTo>
                  <a:pt x="1896086" y="390734"/>
                  <a:pt x="1892889" y="388463"/>
                  <a:pt x="1890365" y="385939"/>
                </a:cubicBezTo>
                <a:cubicBezTo>
                  <a:pt x="1887841" y="383414"/>
                  <a:pt x="1885737" y="381058"/>
                  <a:pt x="1884054" y="378871"/>
                </a:cubicBezTo>
                <a:cubicBezTo>
                  <a:pt x="1882372" y="376683"/>
                  <a:pt x="1880858" y="375590"/>
                  <a:pt x="1879511" y="375590"/>
                </a:cubicBezTo>
                <a:cubicBezTo>
                  <a:pt x="1877828" y="375590"/>
                  <a:pt x="1874967" y="376599"/>
                  <a:pt x="1870929" y="378618"/>
                </a:cubicBezTo>
                <a:cubicBezTo>
                  <a:pt x="1866890" y="380638"/>
                  <a:pt x="1861674" y="382825"/>
                  <a:pt x="1855279" y="385181"/>
                </a:cubicBezTo>
                <a:cubicBezTo>
                  <a:pt x="1848885" y="387537"/>
                  <a:pt x="1841649" y="389725"/>
                  <a:pt x="1833572" y="391744"/>
                </a:cubicBezTo>
                <a:cubicBezTo>
                  <a:pt x="1825495" y="393763"/>
                  <a:pt x="1816913" y="394773"/>
                  <a:pt x="1807826" y="394773"/>
                </a:cubicBezTo>
                <a:cubicBezTo>
                  <a:pt x="1781575" y="394773"/>
                  <a:pt x="1761803" y="388463"/>
                  <a:pt x="1748509" y="375842"/>
                </a:cubicBezTo>
                <a:cubicBezTo>
                  <a:pt x="1735215" y="363222"/>
                  <a:pt x="1728568" y="347824"/>
                  <a:pt x="1728568" y="329650"/>
                </a:cubicBezTo>
                <a:cubicBezTo>
                  <a:pt x="1728568" y="313160"/>
                  <a:pt x="1732186" y="299361"/>
                  <a:pt x="1739422" y="288255"/>
                </a:cubicBezTo>
                <a:cubicBezTo>
                  <a:pt x="1746658" y="277149"/>
                  <a:pt x="1755829" y="267978"/>
                  <a:pt x="1766935" y="260742"/>
                </a:cubicBezTo>
                <a:cubicBezTo>
                  <a:pt x="1778041" y="253506"/>
                  <a:pt x="1789905" y="247785"/>
                  <a:pt x="1802525" y="243578"/>
                </a:cubicBezTo>
                <a:cubicBezTo>
                  <a:pt x="1815146" y="239371"/>
                  <a:pt x="1827009" y="235669"/>
                  <a:pt x="1838116" y="232472"/>
                </a:cubicBezTo>
                <a:cubicBezTo>
                  <a:pt x="1849222" y="229274"/>
                  <a:pt x="1858392" y="226161"/>
                  <a:pt x="1865628" y="223132"/>
                </a:cubicBezTo>
                <a:cubicBezTo>
                  <a:pt x="1872864" y="220103"/>
                  <a:pt x="1876482" y="216233"/>
                  <a:pt x="1876482" y="211521"/>
                </a:cubicBezTo>
                <a:cubicBezTo>
                  <a:pt x="1876482" y="208829"/>
                  <a:pt x="1875220" y="206389"/>
                  <a:pt x="1872696" y="204201"/>
                </a:cubicBezTo>
                <a:cubicBezTo>
                  <a:pt x="1870172" y="202014"/>
                  <a:pt x="1866217" y="200920"/>
                  <a:pt x="1860833" y="200920"/>
                </a:cubicBezTo>
                <a:cubicBezTo>
                  <a:pt x="1849726" y="200920"/>
                  <a:pt x="1839377" y="202771"/>
                  <a:pt x="1829786" y="206473"/>
                </a:cubicBezTo>
                <a:cubicBezTo>
                  <a:pt x="1820194" y="210175"/>
                  <a:pt x="1811444" y="214298"/>
                  <a:pt x="1803535" y="218841"/>
                </a:cubicBezTo>
                <a:cubicBezTo>
                  <a:pt x="1795626" y="223385"/>
                  <a:pt x="1788727" y="227507"/>
                  <a:pt x="1782837" y="231210"/>
                </a:cubicBezTo>
                <a:cubicBezTo>
                  <a:pt x="1776947" y="234912"/>
                  <a:pt x="1771983" y="236763"/>
                  <a:pt x="1767945" y="236763"/>
                </a:cubicBezTo>
                <a:cubicBezTo>
                  <a:pt x="1761214" y="236763"/>
                  <a:pt x="1756670" y="233145"/>
                  <a:pt x="1754315" y="225909"/>
                </a:cubicBezTo>
                <a:cubicBezTo>
                  <a:pt x="1751959" y="218673"/>
                  <a:pt x="1750781" y="210848"/>
                  <a:pt x="1750781" y="202435"/>
                </a:cubicBezTo>
                <a:cubicBezTo>
                  <a:pt x="1750781" y="196713"/>
                  <a:pt x="1751117" y="191328"/>
                  <a:pt x="1751790" y="186280"/>
                </a:cubicBezTo>
                <a:cubicBezTo>
                  <a:pt x="1752463" y="181232"/>
                  <a:pt x="1753641" y="177362"/>
                  <a:pt x="1755324" y="174669"/>
                </a:cubicBezTo>
                <a:cubicBezTo>
                  <a:pt x="1758353" y="168275"/>
                  <a:pt x="1763485" y="162133"/>
                  <a:pt x="1770721" y="156243"/>
                </a:cubicBezTo>
                <a:cubicBezTo>
                  <a:pt x="1777957" y="150353"/>
                  <a:pt x="1786960" y="145221"/>
                  <a:pt x="1797729" y="140846"/>
                </a:cubicBezTo>
                <a:cubicBezTo>
                  <a:pt x="1808499" y="136471"/>
                  <a:pt x="1820867" y="132937"/>
                  <a:pt x="1834834" y="130245"/>
                </a:cubicBezTo>
                <a:cubicBezTo>
                  <a:pt x="1848801" y="127552"/>
                  <a:pt x="1863861" y="126206"/>
                  <a:pt x="1880015" y="126206"/>
                </a:cubicBezTo>
                <a:close/>
                <a:moveTo>
                  <a:pt x="4007224" y="123682"/>
                </a:moveTo>
                <a:cubicBezTo>
                  <a:pt x="4035158" y="123682"/>
                  <a:pt x="4049125" y="137649"/>
                  <a:pt x="4049125" y="165582"/>
                </a:cubicBezTo>
                <a:cubicBezTo>
                  <a:pt x="4049125" y="177698"/>
                  <a:pt x="4048284" y="189057"/>
                  <a:pt x="4046600" y="199658"/>
                </a:cubicBezTo>
                <a:cubicBezTo>
                  <a:pt x="4044918" y="210259"/>
                  <a:pt x="4043151" y="220272"/>
                  <a:pt x="4041300" y="229695"/>
                </a:cubicBezTo>
                <a:cubicBezTo>
                  <a:pt x="4039449" y="239119"/>
                  <a:pt x="4037682" y="248374"/>
                  <a:pt x="4035999" y="257461"/>
                </a:cubicBezTo>
                <a:cubicBezTo>
                  <a:pt x="4034316" y="266547"/>
                  <a:pt x="4033475" y="275634"/>
                  <a:pt x="4033475" y="284721"/>
                </a:cubicBezTo>
                <a:cubicBezTo>
                  <a:pt x="4033475" y="290442"/>
                  <a:pt x="4034821" y="294986"/>
                  <a:pt x="4037514" y="298351"/>
                </a:cubicBezTo>
                <a:cubicBezTo>
                  <a:pt x="4040206" y="301717"/>
                  <a:pt x="4043572" y="303400"/>
                  <a:pt x="4047610" y="303400"/>
                </a:cubicBezTo>
                <a:cubicBezTo>
                  <a:pt x="4056361" y="303400"/>
                  <a:pt x="4064438" y="298099"/>
                  <a:pt x="4071842" y="287498"/>
                </a:cubicBezTo>
                <a:cubicBezTo>
                  <a:pt x="4079246" y="276896"/>
                  <a:pt x="4082948" y="259985"/>
                  <a:pt x="4082948" y="236763"/>
                </a:cubicBezTo>
                <a:cubicBezTo>
                  <a:pt x="4082948" y="230705"/>
                  <a:pt x="4082443" y="225236"/>
                  <a:pt x="4081434" y="220356"/>
                </a:cubicBezTo>
                <a:cubicBezTo>
                  <a:pt x="4080424" y="215476"/>
                  <a:pt x="4079414" y="210680"/>
                  <a:pt x="4078405" y="205968"/>
                </a:cubicBezTo>
                <a:cubicBezTo>
                  <a:pt x="4077395" y="201257"/>
                  <a:pt x="4076385" y="196545"/>
                  <a:pt x="4075376" y="191833"/>
                </a:cubicBezTo>
                <a:cubicBezTo>
                  <a:pt x="4074366" y="187122"/>
                  <a:pt x="4073861" y="182073"/>
                  <a:pt x="4073861" y="176688"/>
                </a:cubicBezTo>
                <a:cubicBezTo>
                  <a:pt x="4073861" y="171977"/>
                  <a:pt x="4076217" y="167265"/>
                  <a:pt x="4080929" y="162553"/>
                </a:cubicBezTo>
                <a:cubicBezTo>
                  <a:pt x="4085641" y="157842"/>
                  <a:pt x="4092035" y="153635"/>
                  <a:pt x="4100112" y="149933"/>
                </a:cubicBezTo>
                <a:cubicBezTo>
                  <a:pt x="4108189" y="146231"/>
                  <a:pt x="4117445" y="143202"/>
                  <a:pt x="4127878" y="140846"/>
                </a:cubicBezTo>
                <a:cubicBezTo>
                  <a:pt x="4138310" y="138490"/>
                  <a:pt x="4149417" y="137312"/>
                  <a:pt x="4161196" y="137312"/>
                </a:cubicBezTo>
                <a:cubicBezTo>
                  <a:pt x="4173312" y="137312"/>
                  <a:pt x="4183072" y="140257"/>
                  <a:pt x="4190476" y="146147"/>
                </a:cubicBezTo>
                <a:cubicBezTo>
                  <a:pt x="4197880" y="152036"/>
                  <a:pt x="4201582" y="161544"/>
                  <a:pt x="4201582" y="174669"/>
                </a:cubicBezTo>
                <a:cubicBezTo>
                  <a:pt x="4201582" y="183756"/>
                  <a:pt x="4200572" y="192927"/>
                  <a:pt x="4198553" y="202182"/>
                </a:cubicBezTo>
                <a:cubicBezTo>
                  <a:pt x="4196534" y="211437"/>
                  <a:pt x="4194430" y="220861"/>
                  <a:pt x="4192243" y="230452"/>
                </a:cubicBezTo>
                <a:cubicBezTo>
                  <a:pt x="4190055" y="240044"/>
                  <a:pt x="4187952" y="249888"/>
                  <a:pt x="4185933" y="259985"/>
                </a:cubicBezTo>
                <a:cubicBezTo>
                  <a:pt x="4183913" y="270081"/>
                  <a:pt x="4182904" y="280346"/>
                  <a:pt x="4182904" y="290779"/>
                </a:cubicBezTo>
                <a:cubicBezTo>
                  <a:pt x="4182904" y="300202"/>
                  <a:pt x="4183829" y="307522"/>
                  <a:pt x="4185680" y="312739"/>
                </a:cubicBezTo>
                <a:cubicBezTo>
                  <a:pt x="4187531" y="317955"/>
                  <a:pt x="4189466" y="322331"/>
                  <a:pt x="4191486" y="325864"/>
                </a:cubicBezTo>
                <a:cubicBezTo>
                  <a:pt x="4193505" y="329398"/>
                  <a:pt x="4195440" y="332679"/>
                  <a:pt x="4197291" y="335709"/>
                </a:cubicBezTo>
                <a:cubicBezTo>
                  <a:pt x="4199142" y="338737"/>
                  <a:pt x="4200068" y="342608"/>
                  <a:pt x="4200068" y="347319"/>
                </a:cubicBezTo>
                <a:cubicBezTo>
                  <a:pt x="4200068" y="352368"/>
                  <a:pt x="4197039" y="357752"/>
                  <a:pt x="4190981" y="363474"/>
                </a:cubicBezTo>
                <a:cubicBezTo>
                  <a:pt x="4184923" y="369195"/>
                  <a:pt x="4177434" y="374580"/>
                  <a:pt x="4168516" y="379628"/>
                </a:cubicBezTo>
                <a:cubicBezTo>
                  <a:pt x="4159597" y="384676"/>
                  <a:pt x="4150090" y="388799"/>
                  <a:pt x="4139993" y="391996"/>
                </a:cubicBezTo>
                <a:cubicBezTo>
                  <a:pt x="4129897" y="395194"/>
                  <a:pt x="4120810" y="396792"/>
                  <a:pt x="4112733" y="396792"/>
                </a:cubicBezTo>
                <a:cubicBezTo>
                  <a:pt x="4104992" y="396792"/>
                  <a:pt x="4098766" y="394605"/>
                  <a:pt x="4094054" y="390229"/>
                </a:cubicBezTo>
                <a:cubicBezTo>
                  <a:pt x="4089342" y="385855"/>
                  <a:pt x="4085556" y="381058"/>
                  <a:pt x="4082696" y="375842"/>
                </a:cubicBezTo>
                <a:cubicBezTo>
                  <a:pt x="4079835" y="370625"/>
                  <a:pt x="4077648" y="365830"/>
                  <a:pt x="4076133" y="361455"/>
                </a:cubicBezTo>
                <a:cubicBezTo>
                  <a:pt x="4074618" y="357079"/>
                  <a:pt x="4073020" y="354892"/>
                  <a:pt x="4071337" y="354892"/>
                </a:cubicBezTo>
                <a:cubicBezTo>
                  <a:pt x="4069991" y="354892"/>
                  <a:pt x="4067551" y="356827"/>
                  <a:pt x="4064017" y="360697"/>
                </a:cubicBezTo>
                <a:cubicBezTo>
                  <a:pt x="4060483" y="364567"/>
                  <a:pt x="4055603" y="368775"/>
                  <a:pt x="4049377" y="373318"/>
                </a:cubicBezTo>
                <a:cubicBezTo>
                  <a:pt x="4043151" y="377861"/>
                  <a:pt x="4035494" y="382068"/>
                  <a:pt x="4026408" y="385939"/>
                </a:cubicBezTo>
                <a:cubicBezTo>
                  <a:pt x="4017321" y="389809"/>
                  <a:pt x="4006719" y="391744"/>
                  <a:pt x="3994604" y="391744"/>
                </a:cubicBezTo>
                <a:cubicBezTo>
                  <a:pt x="3984171" y="391744"/>
                  <a:pt x="3974158" y="389977"/>
                  <a:pt x="3964567" y="386443"/>
                </a:cubicBezTo>
                <a:cubicBezTo>
                  <a:pt x="3954975" y="382909"/>
                  <a:pt x="3946477" y="377945"/>
                  <a:pt x="3939073" y="371551"/>
                </a:cubicBezTo>
                <a:cubicBezTo>
                  <a:pt x="3931669" y="365157"/>
                  <a:pt x="3925779" y="357584"/>
                  <a:pt x="3921404" y="348834"/>
                </a:cubicBezTo>
                <a:cubicBezTo>
                  <a:pt x="3917029" y="340083"/>
                  <a:pt x="3914841" y="330492"/>
                  <a:pt x="3914841" y="320059"/>
                </a:cubicBezTo>
                <a:cubicBezTo>
                  <a:pt x="3914841" y="308280"/>
                  <a:pt x="3915262" y="298520"/>
                  <a:pt x="3916103" y="290779"/>
                </a:cubicBezTo>
                <a:cubicBezTo>
                  <a:pt x="3916945" y="283038"/>
                  <a:pt x="3917954" y="276307"/>
                  <a:pt x="3919132" y="270586"/>
                </a:cubicBezTo>
                <a:cubicBezTo>
                  <a:pt x="3920310" y="264865"/>
                  <a:pt x="3921320" y="259480"/>
                  <a:pt x="3922161" y="254432"/>
                </a:cubicBezTo>
                <a:cubicBezTo>
                  <a:pt x="3923002" y="249383"/>
                  <a:pt x="3923423" y="243494"/>
                  <a:pt x="3923423" y="236763"/>
                </a:cubicBezTo>
                <a:cubicBezTo>
                  <a:pt x="3923423" y="224310"/>
                  <a:pt x="3921740" y="212952"/>
                  <a:pt x="3918375" y="202687"/>
                </a:cubicBezTo>
                <a:cubicBezTo>
                  <a:pt x="3915010" y="192422"/>
                  <a:pt x="3913327" y="183083"/>
                  <a:pt x="3913327" y="174669"/>
                </a:cubicBezTo>
                <a:cubicBezTo>
                  <a:pt x="3913327" y="169284"/>
                  <a:pt x="3916356" y="163563"/>
                  <a:pt x="3922414" y="157505"/>
                </a:cubicBezTo>
                <a:cubicBezTo>
                  <a:pt x="3928472" y="151447"/>
                  <a:pt x="3936044" y="145894"/>
                  <a:pt x="3945131" y="140846"/>
                </a:cubicBezTo>
                <a:cubicBezTo>
                  <a:pt x="3954218" y="135798"/>
                  <a:pt x="3964314" y="131675"/>
                  <a:pt x="3975420" y="128478"/>
                </a:cubicBezTo>
                <a:cubicBezTo>
                  <a:pt x="3986527" y="125280"/>
                  <a:pt x="3997128" y="123682"/>
                  <a:pt x="4007224" y="123682"/>
                </a:cubicBezTo>
                <a:close/>
                <a:moveTo>
                  <a:pt x="673236" y="110556"/>
                </a:moveTo>
                <a:cubicBezTo>
                  <a:pt x="669871" y="110556"/>
                  <a:pt x="666001" y="111145"/>
                  <a:pt x="661626" y="112323"/>
                </a:cubicBezTo>
                <a:cubicBezTo>
                  <a:pt x="657250" y="113501"/>
                  <a:pt x="653717" y="114932"/>
                  <a:pt x="651024" y="116614"/>
                </a:cubicBezTo>
                <a:cubicBezTo>
                  <a:pt x="649678" y="117287"/>
                  <a:pt x="648668" y="119223"/>
                  <a:pt x="647995" y="122420"/>
                </a:cubicBezTo>
                <a:cubicBezTo>
                  <a:pt x="647322" y="125617"/>
                  <a:pt x="646733" y="129151"/>
                  <a:pt x="646228" y="133021"/>
                </a:cubicBezTo>
                <a:cubicBezTo>
                  <a:pt x="645724" y="136891"/>
                  <a:pt x="645387" y="140678"/>
                  <a:pt x="645219" y="144380"/>
                </a:cubicBezTo>
                <a:cubicBezTo>
                  <a:pt x="645050" y="148082"/>
                  <a:pt x="644966" y="150774"/>
                  <a:pt x="644966" y="152457"/>
                </a:cubicBezTo>
                <a:cubicBezTo>
                  <a:pt x="644966" y="155822"/>
                  <a:pt x="645808" y="158683"/>
                  <a:pt x="647490" y="161039"/>
                </a:cubicBezTo>
                <a:cubicBezTo>
                  <a:pt x="649173" y="163395"/>
                  <a:pt x="652370" y="164573"/>
                  <a:pt x="657082" y="164573"/>
                </a:cubicBezTo>
                <a:cubicBezTo>
                  <a:pt x="666842" y="164573"/>
                  <a:pt x="675340" y="161460"/>
                  <a:pt x="682576" y="155233"/>
                </a:cubicBezTo>
                <a:cubicBezTo>
                  <a:pt x="689812" y="149007"/>
                  <a:pt x="693430" y="141351"/>
                  <a:pt x="693430" y="132264"/>
                </a:cubicBezTo>
                <a:cubicBezTo>
                  <a:pt x="693430" y="126206"/>
                  <a:pt x="691747" y="121074"/>
                  <a:pt x="688381" y="116867"/>
                </a:cubicBezTo>
                <a:cubicBezTo>
                  <a:pt x="685016" y="112660"/>
                  <a:pt x="679967" y="110556"/>
                  <a:pt x="673236" y="110556"/>
                </a:cubicBezTo>
                <a:close/>
                <a:moveTo>
                  <a:pt x="1236888" y="73199"/>
                </a:moveTo>
                <a:cubicBezTo>
                  <a:pt x="1251023" y="73199"/>
                  <a:pt x="1262550" y="77659"/>
                  <a:pt x="1271469" y="86577"/>
                </a:cubicBezTo>
                <a:cubicBezTo>
                  <a:pt x="1280387" y="95496"/>
                  <a:pt x="1284847" y="106518"/>
                  <a:pt x="1284847" y="119643"/>
                </a:cubicBezTo>
                <a:cubicBezTo>
                  <a:pt x="1284847" y="128730"/>
                  <a:pt x="1283164" y="136807"/>
                  <a:pt x="1279798" y="143875"/>
                </a:cubicBezTo>
                <a:cubicBezTo>
                  <a:pt x="1276433" y="150942"/>
                  <a:pt x="1272731" y="157000"/>
                  <a:pt x="1268692" y="162049"/>
                </a:cubicBezTo>
                <a:cubicBezTo>
                  <a:pt x="1264653" y="167097"/>
                  <a:pt x="1260951" y="171388"/>
                  <a:pt x="1257586" y="174922"/>
                </a:cubicBezTo>
                <a:cubicBezTo>
                  <a:pt x="1254220" y="178455"/>
                  <a:pt x="1252538" y="181400"/>
                  <a:pt x="1252538" y="183756"/>
                </a:cubicBezTo>
                <a:cubicBezTo>
                  <a:pt x="1255566" y="188131"/>
                  <a:pt x="1258427" y="193348"/>
                  <a:pt x="1261119" y="199406"/>
                </a:cubicBezTo>
                <a:cubicBezTo>
                  <a:pt x="1263475" y="204454"/>
                  <a:pt x="1265579" y="210596"/>
                  <a:pt x="1267430" y="217832"/>
                </a:cubicBezTo>
                <a:cubicBezTo>
                  <a:pt x="1269281" y="225068"/>
                  <a:pt x="1270206" y="233061"/>
                  <a:pt x="1270206" y="241811"/>
                </a:cubicBezTo>
                <a:cubicBezTo>
                  <a:pt x="1270206" y="260321"/>
                  <a:pt x="1266504" y="276476"/>
                  <a:pt x="1259100" y="290274"/>
                </a:cubicBezTo>
                <a:cubicBezTo>
                  <a:pt x="1251696" y="304073"/>
                  <a:pt x="1241600" y="315515"/>
                  <a:pt x="1228811" y="324602"/>
                </a:cubicBezTo>
                <a:cubicBezTo>
                  <a:pt x="1216022" y="333689"/>
                  <a:pt x="1200961" y="340420"/>
                  <a:pt x="1183629" y="344795"/>
                </a:cubicBezTo>
                <a:cubicBezTo>
                  <a:pt x="1166297" y="349170"/>
                  <a:pt x="1147702" y="351358"/>
                  <a:pt x="1127846" y="351358"/>
                </a:cubicBezTo>
                <a:cubicBezTo>
                  <a:pt x="1123134" y="351358"/>
                  <a:pt x="1119180" y="353125"/>
                  <a:pt x="1115982" y="356659"/>
                </a:cubicBezTo>
                <a:cubicBezTo>
                  <a:pt x="1112785" y="360192"/>
                  <a:pt x="1111186" y="364147"/>
                  <a:pt x="1111186" y="368522"/>
                </a:cubicBezTo>
                <a:cubicBezTo>
                  <a:pt x="1111186" y="377945"/>
                  <a:pt x="1117581" y="382657"/>
                  <a:pt x="1130370" y="382657"/>
                </a:cubicBezTo>
                <a:cubicBezTo>
                  <a:pt x="1139793" y="382657"/>
                  <a:pt x="1151909" y="380974"/>
                  <a:pt x="1166717" y="377609"/>
                </a:cubicBezTo>
                <a:cubicBezTo>
                  <a:pt x="1181525" y="374243"/>
                  <a:pt x="1198017" y="372561"/>
                  <a:pt x="1216190" y="372561"/>
                </a:cubicBezTo>
                <a:cubicBezTo>
                  <a:pt x="1226287" y="372561"/>
                  <a:pt x="1235374" y="374327"/>
                  <a:pt x="1243451" y="377861"/>
                </a:cubicBezTo>
                <a:cubicBezTo>
                  <a:pt x="1251528" y="381395"/>
                  <a:pt x="1258259" y="386191"/>
                  <a:pt x="1263644" y="392249"/>
                </a:cubicBezTo>
                <a:cubicBezTo>
                  <a:pt x="1269029" y="398307"/>
                  <a:pt x="1273151" y="405374"/>
                  <a:pt x="1276012" y="413452"/>
                </a:cubicBezTo>
                <a:lnTo>
                  <a:pt x="1278198" y="426310"/>
                </a:lnTo>
                <a:lnTo>
                  <a:pt x="2300507" y="426310"/>
                </a:lnTo>
                <a:lnTo>
                  <a:pt x="4072156" y="426310"/>
                </a:lnTo>
                <a:lnTo>
                  <a:pt x="4874700" y="426310"/>
                </a:lnTo>
                <a:lnTo>
                  <a:pt x="4877652" y="424810"/>
                </a:lnTo>
                <a:cubicBezTo>
                  <a:pt x="4882196" y="421613"/>
                  <a:pt x="4885813" y="418079"/>
                  <a:pt x="4888506" y="414209"/>
                </a:cubicBezTo>
                <a:cubicBezTo>
                  <a:pt x="4891198" y="410338"/>
                  <a:pt x="4892544" y="406384"/>
                  <a:pt x="4892544" y="402345"/>
                </a:cubicBezTo>
                <a:cubicBezTo>
                  <a:pt x="4892544" y="400999"/>
                  <a:pt x="4890189" y="397549"/>
                  <a:pt x="4885477" y="391996"/>
                </a:cubicBezTo>
                <a:cubicBezTo>
                  <a:pt x="4880765" y="386443"/>
                  <a:pt x="4874960" y="379292"/>
                  <a:pt x="4868060" y="370541"/>
                </a:cubicBezTo>
                <a:cubicBezTo>
                  <a:pt x="4861161" y="361791"/>
                  <a:pt x="4853589" y="351526"/>
                  <a:pt x="4845343" y="339747"/>
                </a:cubicBezTo>
                <a:cubicBezTo>
                  <a:pt x="4837098" y="327968"/>
                  <a:pt x="4829525" y="315095"/>
                  <a:pt x="4822626" y="301128"/>
                </a:cubicBezTo>
                <a:cubicBezTo>
                  <a:pt x="4815727" y="287161"/>
                  <a:pt x="4809921" y="272353"/>
                  <a:pt x="4805210" y="256703"/>
                </a:cubicBezTo>
                <a:cubicBezTo>
                  <a:pt x="4800498" y="241054"/>
                  <a:pt x="4798142" y="224983"/>
                  <a:pt x="4798142" y="208492"/>
                </a:cubicBezTo>
                <a:cubicBezTo>
                  <a:pt x="4798142" y="199069"/>
                  <a:pt x="4801592" y="190235"/>
                  <a:pt x="4808491" y="181989"/>
                </a:cubicBezTo>
                <a:cubicBezTo>
                  <a:pt x="4815390" y="173744"/>
                  <a:pt x="4823804" y="166592"/>
                  <a:pt x="4833732" y="160534"/>
                </a:cubicBezTo>
                <a:cubicBezTo>
                  <a:pt x="4843661" y="154476"/>
                  <a:pt x="4853925" y="149680"/>
                  <a:pt x="4864527" y="146147"/>
                </a:cubicBezTo>
                <a:cubicBezTo>
                  <a:pt x="4875128" y="142613"/>
                  <a:pt x="4884299" y="140846"/>
                  <a:pt x="4892040" y="140846"/>
                </a:cubicBezTo>
                <a:cubicBezTo>
                  <a:pt x="4899781" y="140846"/>
                  <a:pt x="4905754" y="142613"/>
                  <a:pt x="4909961" y="146147"/>
                </a:cubicBezTo>
                <a:cubicBezTo>
                  <a:pt x="4914168" y="149680"/>
                  <a:pt x="4916271" y="154813"/>
                  <a:pt x="4916271" y="161544"/>
                </a:cubicBezTo>
                <a:cubicBezTo>
                  <a:pt x="4916271" y="165919"/>
                  <a:pt x="4916019" y="170294"/>
                  <a:pt x="4915514" y="174669"/>
                </a:cubicBezTo>
                <a:cubicBezTo>
                  <a:pt x="4915009" y="179044"/>
                  <a:pt x="4914505" y="184008"/>
                  <a:pt x="4913999" y="189561"/>
                </a:cubicBezTo>
                <a:cubicBezTo>
                  <a:pt x="4913495" y="195115"/>
                  <a:pt x="4913074" y="201509"/>
                  <a:pt x="4912737" y="208745"/>
                </a:cubicBezTo>
                <a:cubicBezTo>
                  <a:pt x="4912401" y="215981"/>
                  <a:pt x="4912233" y="224647"/>
                  <a:pt x="4912233" y="234743"/>
                </a:cubicBezTo>
                <a:cubicBezTo>
                  <a:pt x="4912233" y="257292"/>
                  <a:pt x="4914252" y="273951"/>
                  <a:pt x="4918290" y="284721"/>
                </a:cubicBezTo>
                <a:cubicBezTo>
                  <a:pt x="4922329" y="295491"/>
                  <a:pt x="4926704" y="300875"/>
                  <a:pt x="4931416" y="300875"/>
                </a:cubicBezTo>
                <a:cubicBezTo>
                  <a:pt x="4937138" y="300875"/>
                  <a:pt x="4942438" y="293808"/>
                  <a:pt x="4947318" y="279673"/>
                </a:cubicBezTo>
                <a:cubicBezTo>
                  <a:pt x="4952198" y="265538"/>
                  <a:pt x="4954638" y="242821"/>
                  <a:pt x="4954638" y="211521"/>
                </a:cubicBezTo>
                <a:cubicBezTo>
                  <a:pt x="4954638" y="200079"/>
                  <a:pt x="4954385" y="190992"/>
                  <a:pt x="4953881" y="184261"/>
                </a:cubicBezTo>
                <a:cubicBezTo>
                  <a:pt x="4953376" y="177530"/>
                  <a:pt x="4952787" y="172145"/>
                  <a:pt x="4952114" y="168106"/>
                </a:cubicBezTo>
                <a:cubicBezTo>
                  <a:pt x="4951441" y="164068"/>
                  <a:pt x="4950852" y="160871"/>
                  <a:pt x="4950347" y="158515"/>
                </a:cubicBezTo>
                <a:cubicBezTo>
                  <a:pt x="4949842" y="156159"/>
                  <a:pt x="4949590" y="153467"/>
                  <a:pt x="4949590" y="150438"/>
                </a:cubicBezTo>
                <a:cubicBezTo>
                  <a:pt x="4949590" y="145726"/>
                  <a:pt x="4951188" y="141771"/>
                  <a:pt x="4954385" y="138574"/>
                </a:cubicBezTo>
                <a:cubicBezTo>
                  <a:pt x="4957583" y="135377"/>
                  <a:pt x="4962042" y="133778"/>
                  <a:pt x="4967764" y="133778"/>
                </a:cubicBezTo>
                <a:cubicBezTo>
                  <a:pt x="4978197" y="133778"/>
                  <a:pt x="4989219" y="135293"/>
                  <a:pt x="5000830" y="138322"/>
                </a:cubicBezTo>
                <a:cubicBezTo>
                  <a:pt x="5012440" y="141351"/>
                  <a:pt x="5023210" y="145558"/>
                  <a:pt x="5033138" y="150942"/>
                </a:cubicBezTo>
                <a:cubicBezTo>
                  <a:pt x="5043067" y="156327"/>
                  <a:pt x="5051228" y="162722"/>
                  <a:pt x="5057622" y="170126"/>
                </a:cubicBezTo>
                <a:cubicBezTo>
                  <a:pt x="5064017" y="177530"/>
                  <a:pt x="5067214" y="185607"/>
                  <a:pt x="5067214" y="194357"/>
                </a:cubicBezTo>
                <a:cubicBezTo>
                  <a:pt x="5067214" y="215223"/>
                  <a:pt x="5064437" y="237941"/>
                  <a:pt x="5058884" y="262509"/>
                </a:cubicBezTo>
                <a:cubicBezTo>
                  <a:pt x="5053331" y="287077"/>
                  <a:pt x="5045759" y="311729"/>
                  <a:pt x="5036167" y="336466"/>
                </a:cubicBezTo>
                <a:cubicBezTo>
                  <a:pt x="5026576" y="361202"/>
                  <a:pt x="5015301" y="385097"/>
                  <a:pt x="5002344" y="408151"/>
                </a:cubicBezTo>
                <a:lnTo>
                  <a:pt x="4989737" y="426310"/>
                </a:lnTo>
                <a:lnTo>
                  <a:pt x="5592980" y="426310"/>
                </a:lnTo>
                <a:lnTo>
                  <a:pt x="5595599" y="371551"/>
                </a:lnTo>
                <a:cubicBezTo>
                  <a:pt x="5596440" y="349002"/>
                  <a:pt x="5596861" y="322246"/>
                  <a:pt x="5596861" y="291284"/>
                </a:cubicBezTo>
                <a:cubicBezTo>
                  <a:pt x="5596861" y="277822"/>
                  <a:pt x="5595851" y="265706"/>
                  <a:pt x="5593832" y="254936"/>
                </a:cubicBezTo>
                <a:cubicBezTo>
                  <a:pt x="5591813" y="244167"/>
                  <a:pt x="5589709" y="234491"/>
                  <a:pt x="5587522" y="225909"/>
                </a:cubicBezTo>
                <a:cubicBezTo>
                  <a:pt x="5585334" y="217327"/>
                  <a:pt x="5583231" y="209923"/>
                  <a:pt x="5581212" y="203697"/>
                </a:cubicBezTo>
                <a:cubicBezTo>
                  <a:pt x="5579193" y="197470"/>
                  <a:pt x="5578183" y="192002"/>
                  <a:pt x="5578183" y="187290"/>
                </a:cubicBezTo>
                <a:cubicBezTo>
                  <a:pt x="5578183" y="181232"/>
                  <a:pt x="5581380" y="175090"/>
                  <a:pt x="5587775" y="168864"/>
                </a:cubicBezTo>
                <a:cubicBezTo>
                  <a:pt x="5594169" y="162638"/>
                  <a:pt x="5601657" y="157000"/>
                  <a:pt x="5610239" y="151952"/>
                </a:cubicBezTo>
                <a:cubicBezTo>
                  <a:pt x="5618821" y="146904"/>
                  <a:pt x="5627572" y="142781"/>
                  <a:pt x="5636490" y="139584"/>
                </a:cubicBezTo>
                <a:cubicBezTo>
                  <a:pt x="5645408" y="136387"/>
                  <a:pt x="5652392" y="134788"/>
                  <a:pt x="5657440" y="134788"/>
                </a:cubicBezTo>
                <a:cubicBezTo>
                  <a:pt x="5662152" y="134788"/>
                  <a:pt x="5666022" y="136471"/>
                  <a:pt x="5669051" y="139836"/>
                </a:cubicBezTo>
                <a:cubicBezTo>
                  <a:pt x="5672080" y="143202"/>
                  <a:pt x="5674604" y="146904"/>
                  <a:pt x="5676623" y="150942"/>
                </a:cubicBezTo>
                <a:cubicBezTo>
                  <a:pt x="5678643" y="154981"/>
                  <a:pt x="5680410" y="158683"/>
                  <a:pt x="5681924" y="162049"/>
                </a:cubicBezTo>
                <a:cubicBezTo>
                  <a:pt x="5683438" y="165414"/>
                  <a:pt x="5685037" y="167097"/>
                  <a:pt x="5686720" y="167097"/>
                </a:cubicBezTo>
                <a:cubicBezTo>
                  <a:pt x="5688403" y="167097"/>
                  <a:pt x="5691684" y="165414"/>
                  <a:pt x="5696564" y="162049"/>
                </a:cubicBezTo>
                <a:cubicBezTo>
                  <a:pt x="5701444" y="158683"/>
                  <a:pt x="5707586" y="154897"/>
                  <a:pt x="5714990" y="150690"/>
                </a:cubicBezTo>
                <a:cubicBezTo>
                  <a:pt x="5722394" y="146483"/>
                  <a:pt x="5730724" y="142697"/>
                  <a:pt x="5739979" y="139331"/>
                </a:cubicBezTo>
                <a:cubicBezTo>
                  <a:pt x="5749234" y="135966"/>
                  <a:pt x="5758910" y="134283"/>
                  <a:pt x="5769007" y="134283"/>
                </a:cubicBezTo>
                <a:cubicBezTo>
                  <a:pt x="5783142" y="134283"/>
                  <a:pt x="5796183" y="137312"/>
                  <a:pt x="5808130" y="143370"/>
                </a:cubicBezTo>
                <a:cubicBezTo>
                  <a:pt x="5820078" y="149428"/>
                  <a:pt x="5830259" y="157842"/>
                  <a:pt x="5838672" y="168611"/>
                </a:cubicBezTo>
                <a:cubicBezTo>
                  <a:pt x="5847086" y="179381"/>
                  <a:pt x="5853649" y="192254"/>
                  <a:pt x="5858360" y="207230"/>
                </a:cubicBezTo>
                <a:cubicBezTo>
                  <a:pt x="5863072" y="222207"/>
                  <a:pt x="5865428" y="238614"/>
                  <a:pt x="5865428" y="256451"/>
                </a:cubicBezTo>
                <a:cubicBezTo>
                  <a:pt x="5865428" y="274288"/>
                  <a:pt x="5862820" y="291368"/>
                  <a:pt x="5857603" y="307691"/>
                </a:cubicBezTo>
                <a:cubicBezTo>
                  <a:pt x="5852387" y="324013"/>
                  <a:pt x="5844983" y="338317"/>
                  <a:pt x="5835391" y="350601"/>
                </a:cubicBezTo>
                <a:cubicBezTo>
                  <a:pt x="5825800" y="362885"/>
                  <a:pt x="5814272" y="372729"/>
                  <a:pt x="5800810" y="380133"/>
                </a:cubicBezTo>
                <a:cubicBezTo>
                  <a:pt x="5787348" y="387537"/>
                  <a:pt x="5772372" y="391239"/>
                  <a:pt x="5755881" y="391239"/>
                </a:cubicBezTo>
                <a:cubicBezTo>
                  <a:pt x="5741746" y="391239"/>
                  <a:pt x="5731145" y="389977"/>
                  <a:pt x="5724077" y="387453"/>
                </a:cubicBezTo>
                <a:cubicBezTo>
                  <a:pt x="5717010" y="384929"/>
                  <a:pt x="5711961" y="383667"/>
                  <a:pt x="5708932" y="383667"/>
                </a:cubicBezTo>
                <a:cubicBezTo>
                  <a:pt x="5704557" y="383667"/>
                  <a:pt x="5702369" y="387537"/>
                  <a:pt x="5702369" y="395278"/>
                </a:cubicBezTo>
                <a:lnTo>
                  <a:pt x="5704106" y="426310"/>
                </a:lnTo>
                <a:lnTo>
                  <a:pt x="5843806" y="426310"/>
                </a:lnTo>
                <a:lnTo>
                  <a:pt x="7615456" y="426310"/>
                </a:lnTo>
                <a:lnTo>
                  <a:pt x="7615456" y="454885"/>
                </a:lnTo>
                <a:lnTo>
                  <a:pt x="5843806" y="454885"/>
                </a:lnTo>
                <a:lnTo>
                  <a:pt x="5708168" y="454885"/>
                </a:lnTo>
                <a:lnTo>
                  <a:pt x="5708932" y="459643"/>
                </a:lnTo>
                <a:cubicBezTo>
                  <a:pt x="5710615" y="467888"/>
                  <a:pt x="5712130" y="474956"/>
                  <a:pt x="5713476" y="480846"/>
                </a:cubicBezTo>
                <a:cubicBezTo>
                  <a:pt x="5714822" y="486735"/>
                  <a:pt x="5715495" y="491699"/>
                  <a:pt x="5715495" y="495738"/>
                </a:cubicBezTo>
                <a:cubicBezTo>
                  <a:pt x="5715495" y="502805"/>
                  <a:pt x="5712382" y="508947"/>
                  <a:pt x="5706156" y="514164"/>
                </a:cubicBezTo>
                <a:cubicBezTo>
                  <a:pt x="5699929" y="519381"/>
                  <a:pt x="5692189" y="523672"/>
                  <a:pt x="5682934" y="527037"/>
                </a:cubicBezTo>
                <a:cubicBezTo>
                  <a:pt x="5673679" y="530403"/>
                  <a:pt x="5663666" y="532927"/>
                  <a:pt x="5652897" y="534610"/>
                </a:cubicBezTo>
                <a:cubicBezTo>
                  <a:pt x="5642127" y="536292"/>
                  <a:pt x="5632199" y="537134"/>
                  <a:pt x="5623112" y="537134"/>
                </a:cubicBezTo>
                <a:cubicBezTo>
                  <a:pt x="5612342" y="537134"/>
                  <a:pt x="5603929" y="534189"/>
                  <a:pt x="5597871" y="528299"/>
                </a:cubicBezTo>
                <a:cubicBezTo>
                  <a:pt x="5591813" y="522410"/>
                  <a:pt x="5588784" y="512229"/>
                  <a:pt x="5588784" y="497757"/>
                </a:cubicBezTo>
                <a:cubicBezTo>
                  <a:pt x="5588784" y="490017"/>
                  <a:pt x="5589205" y="480762"/>
                  <a:pt x="5590046" y="469992"/>
                </a:cubicBezTo>
                <a:lnTo>
                  <a:pt x="5591084" y="454885"/>
                </a:lnTo>
                <a:lnTo>
                  <a:pt x="4969900" y="454885"/>
                </a:lnTo>
                <a:lnTo>
                  <a:pt x="4959938" y="469235"/>
                </a:lnTo>
                <a:cubicBezTo>
                  <a:pt x="4944625" y="486903"/>
                  <a:pt x="4928639" y="501123"/>
                  <a:pt x="4911980" y="511892"/>
                </a:cubicBezTo>
                <a:cubicBezTo>
                  <a:pt x="4895321" y="522662"/>
                  <a:pt x="4878578" y="528047"/>
                  <a:pt x="4861750" y="528047"/>
                </a:cubicBezTo>
                <a:cubicBezTo>
                  <a:pt x="4852663" y="528047"/>
                  <a:pt x="4843492" y="525270"/>
                  <a:pt x="4834237" y="519717"/>
                </a:cubicBezTo>
                <a:cubicBezTo>
                  <a:pt x="4824982" y="514164"/>
                  <a:pt x="4816652" y="507181"/>
                  <a:pt x="4809248" y="498767"/>
                </a:cubicBezTo>
                <a:cubicBezTo>
                  <a:pt x="4801844" y="490353"/>
                  <a:pt x="4795786" y="481435"/>
                  <a:pt x="4791074" y="472011"/>
                </a:cubicBezTo>
                <a:lnTo>
                  <a:pt x="4786464" y="454885"/>
                </a:lnTo>
                <a:lnTo>
                  <a:pt x="4072156" y="454885"/>
                </a:lnTo>
                <a:lnTo>
                  <a:pt x="2300507" y="454885"/>
                </a:lnTo>
                <a:lnTo>
                  <a:pt x="1276297" y="454885"/>
                </a:lnTo>
                <a:lnTo>
                  <a:pt x="1268187" y="487661"/>
                </a:lnTo>
                <a:cubicBezTo>
                  <a:pt x="1260110" y="503479"/>
                  <a:pt x="1248583" y="517446"/>
                  <a:pt x="1233607" y="529561"/>
                </a:cubicBezTo>
                <a:cubicBezTo>
                  <a:pt x="1218630" y="541677"/>
                  <a:pt x="1200625" y="551437"/>
                  <a:pt x="1179590" y="558841"/>
                </a:cubicBezTo>
                <a:cubicBezTo>
                  <a:pt x="1158556" y="566245"/>
                  <a:pt x="1135250" y="569947"/>
                  <a:pt x="1109672" y="569947"/>
                </a:cubicBezTo>
                <a:cubicBezTo>
                  <a:pt x="1092508" y="569947"/>
                  <a:pt x="1077447" y="568264"/>
                  <a:pt x="1064490" y="564899"/>
                </a:cubicBezTo>
                <a:cubicBezTo>
                  <a:pt x="1051533" y="561533"/>
                  <a:pt x="1040763" y="556822"/>
                  <a:pt x="1032181" y="550764"/>
                </a:cubicBezTo>
                <a:cubicBezTo>
                  <a:pt x="1023599" y="544706"/>
                  <a:pt x="1017121" y="537554"/>
                  <a:pt x="1012746" y="529309"/>
                </a:cubicBezTo>
                <a:cubicBezTo>
                  <a:pt x="1008371" y="521063"/>
                  <a:pt x="1006183" y="512229"/>
                  <a:pt x="1006183" y="502805"/>
                </a:cubicBezTo>
                <a:cubicBezTo>
                  <a:pt x="1006183" y="493719"/>
                  <a:pt x="1008118" y="485557"/>
                  <a:pt x="1011988" y="478321"/>
                </a:cubicBezTo>
                <a:cubicBezTo>
                  <a:pt x="1015859" y="471086"/>
                  <a:pt x="1020066" y="464775"/>
                  <a:pt x="1024609" y="459390"/>
                </a:cubicBezTo>
                <a:lnTo>
                  <a:pt x="1028781" y="454885"/>
                </a:lnTo>
                <a:lnTo>
                  <a:pt x="528856" y="454885"/>
                </a:lnTo>
                <a:lnTo>
                  <a:pt x="528856" y="426310"/>
                </a:lnTo>
                <a:lnTo>
                  <a:pt x="1033364" y="426310"/>
                </a:lnTo>
                <a:lnTo>
                  <a:pt x="1026123" y="420014"/>
                </a:lnTo>
                <a:cubicBezTo>
                  <a:pt x="1021917" y="415976"/>
                  <a:pt x="1018046" y="411096"/>
                  <a:pt x="1014513" y="405374"/>
                </a:cubicBezTo>
                <a:cubicBezTo>
                  <a:pt x="1010979" y="399653"/>
                  <a:pt x="1009212" y="392922"/>
                  <a:pt x="1009212" y="385181"/>
                </a:cubicBezTo>
                <a:cubicBezTo>
                  <a:pt x="1009212" y="375085"/>
                  <a:pt x="1011904" y="366671"/>
                  <a:pt x="1017289" y="359940"/>
                </a:cubicBezTo>
                <a:cubicBezTo>
                  <a:pt x="1022674" y="353209"/>
                  <a:pt x="1028563" y="347740"/>
                  <a:pt x="1034958" y="343533"/>
                </a:cubicBezTo>
                <a:cubicBezTo>
                  <a:pt x="1041352" y="339326"/>
                  <a:pt x="1047326" y="336381"/>
                  <a:pt x="1052879" y="334699"/>
                </a:cubicBezTo>
                <a:cubicBezTo>
                  <a:pt x="1058432" y="333016"/>
                  <a:pt x="1061209" y="332175"/>
                  <a:pt x="1061209" y="332175"/>
                </a:cubicBezTo>
                <a:cubicBezTo>
                  <a:pt x="1055151" y="328809"/>
                  <a:pt x="1048925" y="324266"/>
                  <a:pt x="1042530" y="318544"/>
                </a:cubicBezTo>
                <a:cubicBezTo>
                  <a:pt x="1036136" y="312823"/>
                  <a:pt x="1030330" y="306176"/>
                  <a:pt x="1025114" y="298604"/>
                </a:cubicBezTo>
                <a:cubicBezTo>
                  <a:pt x="1019897" y="291031"/>
                  <a:pt x="1015690" y="282449"/>
                  <a:pt x="1012493" y="272858"/>
                </a:cubicBezTo>
                <a:cubicBezTo>
                  <a:pt x="1009296" y="263266"/>
                  <a:pt x="1007697" y="252749"/>
                  <a:pt x="1007697" y="241306"/>
                </a:cubicBezTo>
                <a:cubicBezTo>
                  <a:pt x="1007697" y="226161"/>
                  <a:pt x="1010642" y="211858"/>
                  <a:pt x="1016532" y="198396"/>
                </a:cubicBezTo>
                <a:cubicBezTo>
                  <a:pt x="1022421" y="184934"/>
                  <a:pt x="1030583" y="173155"/>
                  <a:pt x="1041016" y="163058"/>
                </a:cubicBezTo>
                <a:cubicBezTo>
                  <a:pt x="1051449" y="152962"/>
                  <a:pt x="1063901" y="145053"/>
                  <a:pt x="1078373" y="139331"/>
                </a:cubicBezTo>
                <a:cubicBezTo>
                  <a:pt x="1092845" y="133610"/>
                  <a:pt x="1108494" y="130749"/>
                  <a:pt x="1125322" y="130749"/>
                </a:cubicBezTo>
                <a:cubicBezTo>
                  <a:pt x="1137437" y="130749"/>
                  <a:pt x="1147702" y="131591"/>
                  <a:pt x="1156116" y="133274"/>
                </a:cubicBezTo>
                <a:cubicBezTo>
                  <a:pt x="1164530" y="134956"/>
                  <a:pt x="1171513" y="136891"/>
                  <a:pt x="1177066" y="139079"/>
                </a:cubicBezTo>
                <a:cubicBezTo>
                  <a:pt x="1182619" y="141267"/>
                  <a:pt x="1187163" y="143202"/>
                  <a:pt x="1190696" y="144885"/>
                </a:cubicBezTo>
                <a:cubicBezTo>
                  <a:pt x="1194230" y="146567"/>
                  <a:pt x="1197175" y="147409"/>
                  <a:pt x="1199531" y="147409"/>
                </a:cubicBezTo>
                <a:cubicBezTo>
                  <a:pt x="1203570" y="147409"/>
                  <a:pt x="1205589" y="146062"/>
                  <a:pt x="1205589" y="143370"/>
                </a:cubicBezTo>
                <a:cubicBezTo>
                  <a:pt x="1205589" y="142360"/>
                  <a:pt x="1204832" y="140846"/>
                  <a:pt x="1203317" y="138827"/>
                </a:cubicBezTo>
                <a:cubicBezTo>
                  <a:pt x="1201803" y="136807"/>
                  <a:pt x="1200204" y="134451"/>
                  <a:pt x="1198521" y="131759"/>
                </a:cubicBezTo>
                <a:cubicBezTo>
                  <a:pt x="1196839" y="129067"/>
                  <a:pt x="1195240" y="125954"/>
                  <a:pt x="1193725" y="122420"/>
                </a:cubicBezTo>
                <a:cubicBezTo>
                  <a:pt x="1192211" y="118886"/>
                  <a:pt x="1191454" y="114763"/>
                  <a:pt x="1191454" y="110051"/>
                </a:cubicBezTo>
                <a:cubicBezTo>
                  <a:pt x="1191454" y="99955"/>
                  <a:pt x="1195408" y="91289"/>
                  <a:pt x="1203317" y="84053"/>
                </a:cubicBezTo>
                <a:cubicBezTo>
                  <a:pt x="1211226" y="76817"/>
                  <a:pt x="1222416" y="73199"/>
                  <a:pt x="1236888" y="73199"/>
                </a:cubicBezTo>
                <a:close/>
                <a:moveTo>
                  <a:pt x="1532439" y="43920"/>
                </a:moveTo>
                <a:cubicBezTo>
                  <a:pt x="1557007" y="43920"/>
                  <a:pt x="1580145" y="46948"/>
                  <a:pt x="1601853" y="53006"/>
                </a:cubicBezTo>
                <a:cubicBezTo>
                  <a:pt x="1623560" y="59064"/>
                  <a:pt x="1642491" y="68993"/>
                  <a:pt x="1658646" y="82791"/>
                </a:cubicBezTo>
                <a:cubicBezTo>
                  <a:pt x="1674800" y="96590"/>
                  <a:pt x="1687505" y="114511"/>
                  <a:pt x="1696760" y="136555"/>
                </a:cubicBezTo>
                <a:cubicBezTo>
                  <a:pt x="1706015" y="158599"/>
                  <a:pt x="1710642" y="185439"/>
                  <a:pt x="1710642" y="217074"/>
                </a:cubicBezTo>
                <a:cubicBezTo>
                  <a:pt x="1710642" y="249047"/>
                  <a:pt x="1706183" y="276307"/>
                  <a:pt x="1697265" y="298856"/>
                </a:cubicBezTo>
                <a:cubicBezTo>
                  <a:pt x="1688346" y="321405"/>
                  <a:pt x="1675893" y="339999"/>
                  <a:pt x="1659907" y="354640"/>
                </a:cubicBezTo>
                <a:cubicBezTo>
                  <a:pt x="1643921" y="369279"/>
                  <a:pt x="1625159" y="379965"/>
                  <a:pt x="1603620" y="386696"/>
                </a:cubicBezTo>
                <a:cubicBezTo>
                  <a:pt x="1582080" y="393427"/>
                  <a:pt x="1558690" y="396792"/>
                  <a:pt x="1533449" y="396792"/>
                </a:cubicBezTo>
                <a:cubicBezTo>
                  <a:pt x="1519650" y="396792"/>
                  <a:pt x="1506609" y="395698"/>
                  <a:pt x="1494325" y="393511"/>
                </a:cubicBezTo>
                <a:cubicBezTo>
                  <a:pt x="1482041" y="391323"/>
                  <a:pt x="1471103" y="388463"/>
                  <a:pt x="1461511" y="384929"/>
                </a:cubicBezTo>
                <a:cubicBezTo>
                  <a:pt x="1451919" y="381395"/>
                  <a:pt x="1444011" y="377441"/>
                  <a:pt x="1437785" y="373065"/>
                </a:cubicBezTo>
                <a:cubicBezTo>
                  <a:pt x="1431558" y="368690"/>
                  <a:pt x="1427604" y="364315"/>
                  <a:pt x="1425921" y="359940"/>
                </a:cubicBezTo>
                <a:cubicBezTo>
                  <a:pt x="1421209" y="348161"/>
                  <a:pt x="1417507" y="331249"/>
                  <a:pt x="1414815" y="309205"/>
                </a:cubicBezTo>
                <a:cubicBezTo>
                  <a:pt x="1412123" y="287161"/>
                  <a:pt x="1410776" y="260826"/>
                  <a:pt x="1410776" y="230200"/>
                </a:cubicBezTo>
                <a:cubicBezTo>
                  <a:pt x="1410776" y="214719"/>
                  <a:pt x="1411113" y="199490"/>
                  <a:pt x="1411786" y="184513"/>
                </a:cubicBezTo>
                <a:cubicBezTo>
                  <a:pt x="1412459" y="169537"/>
                  <a:pt x="1413300" y="155654"/>
                  <a:pt x="1414310" y="142865"/>
                </a:cubicBezTo>
                <a:cubicBezTo>
                  <a:pt x="1415320" y="130076"/>
                  <a:pt x="1416498" y="118970"/>
                  <a:pt x="1417844" y="109547"/>
                </a:cubicBezTo>
                <a:cubicBezTo>
                  <a:pt x="1419190" y="100123"/>
                  <a:pt x="1420536" y="93392"/>
                  <a:pt x="1421882" y="89354"/>
                </a:cubicBezTo>
                <a:cubicBezTo>
                  <a:pt x="1423229" y="85315"/>
                  <a:pt x="1424491" y="81697"/>
                  <a:pt x="1425668" y="78500"/>
                </a:cubicBezTo>
                <a:cubicBezTo>
                  <a:pt x="1426846" y="75303"/>
                  <a:pt x="1428277" y="72610"/>
                  <a:pt x="1429960" y="70423"/>
                </a:cubicBezTo>
                <a:cubicBezTo>
                  <a:pt x="1431642" y="68235"/>
                  <a:pt x="1433830" y="66216"/>
                  <a:pt x="1436522" y="64365"/>
                </a:cubicBezTo>
                <a:cubicBezTo>
                  <a:pt x="1439215" y="62514"/>
                  <a:pt x="1442749" y="60747"/>
                  <a:pt x="1447124" y="59064"/>
                </a:cubicBezTo>
                <a:cubicBezTo>
                  <a:pt x="1455874" y="55699"/>
                  <a:pt x="1467064" y="52333"/>
                  <a:pt x="1480695" y="48968"/>
                </a:cubicBezTo>
                <a:cubicBezTo>
                  <a:pt x="1494325" y="45602"/>
                  <a:pt x="1511573" y="43920"/>
                  <a:pt x="1532439" y="43920"/>
                </a:cubicBezTo>
                <a:close/>
                <a:moveTo>
                  <a:pt x="665159" y="40890"/>
                </a:moveTo>
                <a:cubicBezTo>
                  <a:pt x="686025" y="40890"/>
                  <a:pt x="704451" y="42994"/>
                  <a:pt x="720438" y="47201"/>
                </a:cubicBezTo>
                <a:cubicBezTo>
                  <a:pt x="736424" y="51408"/>
                  <a:pt x="749802" y="57297"/>
                  <a:pt x="760571" y="64870"/>
                </a:cubicBezTo>
                <a:cubicBezTo>
                  <a:pt x="771341" y="72442"/>
                  <a:pt x="779502" y="81361"/>
                  <a:pt x="785055" y="91625"/>
                </a:cubicBezTo>
                <a:cubicBezTo>
                  <a:pt x="790608" y="101890"/>
                  <a:pt x="793385" y="113081"/>
                  <a:pt x="793385" y="125196"/>
                </a:cubicBezTo>
                <a:cubicBezTo>
                  <a:pt x="793385" y="137312"/>
                  <a:pt x="791870" y="147913"/>
                  <a:pt x="788842" y="157000"/>
                </a:cubicBezTo>
                <a:cubicBezTo>
                  <a:pt x="785813" y="166087"/>
                  <a:pt x="782363" y="173744"/>
                  <a:pt x="778492" y="179970"/>
                </a:cubicBezTo>
                <a:cubicBezTo>
                  <a:pt x="774622" y="186196"/>
                  <a:pt x="771173" y="190992"/>
                  <a:pt x="768143" y="194357"/>
                </a:cubicBezTo>
                <a:cubicBezTo>
                  <a:pt x="765115" y="197723"/>
                  <a:pt x="763600" y="199742"/>
                  <a:pt x="763600" y="200415"/>
                </a:cubicBezTo>
                <a:cubicBezTo>
                  <a:pt x="763600" y="201088"/>
                  <a:pt x="766882" y="202687"/>
                  <a:pt x="773444" y="205211"/>
                </a:cubicBezTo>
                <a:cubicBezTo>
                  <a:pt x="780007" y="207735"/>
                  <a:pt x="787327" y="211858"/>
                  <a:pt x="795404" y="217579"/>
                </a:cubicBezTo>
                <a:cubicBezTo>
                  <a:pt x="803482" y="223301"/>
                  <a:pt x="810801" y="231294"/>
                  <a:pt x="817364" y="241559"/>
                </a:cubicBezTo>
                <a:cubicBezTo>
                  <a:pt x="823927" y="251823"/>
                  <a:pt x="827208" y="265201"/>
                  <a:pt x="827208" y="281692"/>
                </a:cubicBezTo>
                <a:cubicBezTo>
                  <a:pt x="827208" y="298183"/>
                  <a:pt x="823338" y="313664"/>
                  <a:pt x="815597" y="328136"/>
                </a:cubicBezTo>
                <a:cubicBezTo>
                  <a:pt x="807857" y="342608"/>
                  <a:pt x="797423" y="355228"/>
                  <a:pt x="784298" y="365998"/>
                </a:cubicBezTo>
                <a:cubicBezTo>
                  <a:pt x="771173" y="376767"/>
                  <a:pt x="756028" y="385265"/>
                  <a:pt x="738864" y="391492"/>
                </a:cubicBezTo>
                <a:cubicBezTo>
                  <a:pt x="721700" y="397718"/>
                  <a:pt x="703694" y="400831"/>
                  <a:pt x="684847" y="400831"/>
                </a:cubicBezTo>
                <a:cubicBezTo>
                  <a:pt x="666001" y="400831"/>
                  <a:pt x="649173" y="399485"/>
                  <a:pt x="634365" y="396792"/>
                </a:cubicBezTo>
                <a:cubicBezTo>
                  <a:pt x="619557" y="394100"/>
                  <a:pt x="606852" y="390734"/>
                  <a:pt x="596251" y="386696"/>
                </a:cubicBezTo>
                <a:cubicBezTo>
                  <a:pt x="585649" y="382657"/>
                  <a:pt x="577236" y="378534"/>
                  <a:pt x="571010" y="374327"/>
                </a:cubicBezTo>
                <a:cubicBezTo>
                  <a:pt x="564783" y="370121"/>
                  <a:pt x="560997" y="366503"/>
                  <a:pt x="559651" y="363474"/>
                </a:cubicBezTo>
                <a:cubicBezTo>
                  <a:pt x="556958" y="358089"/>
                  <a:pt x="554519" y="350096"/>
                  <a:pt x="552331" y="339495"/>
                </a:cubicBezTo>
                <a:cubicBezTo>
                  <a:pt x="550143" y="328893"/>
                  <a:pt x="548208" y="316609"/>
                  <a:pt x="546525" y="302642"/>
                </a:cubicBezTo>
                <a:cubicBezTo>
                  <a:pt x="544843" y="288676"/>
                  <a:pt x="543496" y="273447"/>
                  <a:pt x="542487" y="256956"/>
                </a:cubicBezTo>
                <a:cubicBezTo>
                  <a:pt x="541477" y="240465"/>
                  <a:pt x="540972" y="223637"/>
                  <a:pt x="540972" y="206473"/>
                </a:cubicBezTo>
                <a:cubicBezTo>
                  <a:pt x="540972" y="189309"/>
                  <a:pt x="541393" y="172650"/>
                  <a:pt x="542234" y="156496"/>
                </a:cubicBezTo>
                <a:cubicBezTo>
                  <a:pt x="543076" y="140341"/>
                  <a:pt x="544422" y="125701"/>
                  <a:pt x="546273" y="112576"/>
                </a:cubicBezTo>
                <a:cubicBezTo>
                  <a:pt x="548124" y="99450"/>
                  <a:pt x="550480" y="88512"/>
                  <a:pt x="553341" y="79762"/>
                </a:cubicBezTo>
                <a:cubicBezTo>
                  <a:pt x="556201" y="71012"/>
                  <a:pt x="559819" y="65290"/>
                  <a:pt x="564194" y="62598"/>
                </a:cubicBezTo>
                <a:cubicBezTo>
                  <a:pt x="573954" y="56877"/>
                  <a:pt x="587584" y="51828"/>
                  <a:pt x="605085" y="47453"/>
                </a:cubicBezTo>
                <a:cubicBezTo>
                  <a:pt x="622586" y="43078"/>
                  <a:pt x="642610" y="40890"/>
                  <a:pt x="665159" y="40890"/>
                </a:cubicBezTo>
                <a:close/>
                <a:moveTo>
                  <a:pt x="182408" y="23395"/>
                </a:moveTo>
                <a:lnTo>
                  <a:pt x="256603" y="97344"/>
                </a:lnTo>
                <a:lnTo>
                  <a:pt x="182408" y="171540"/>
                </a:lnTo>
                <a:lnTo>
                  <a:pt x="108459" y="97344"/>
                </a:lnTo>
                <a:close/>
                <a:moveTo>
                  <a:pt x="3816991" y="12116"/>
                </a:moveTo>
                <a:cubicBezTo>
                  <a:pt x="3827761" y="12116"/>
                  <a:pt x="3835333" y="14303"/>
                  <a:pt x="3839708" y="18678"/>
                </a:cubicBezTo>
                <a:cubicBezTo>
                  <a:pt x="3844083" y="23053"/>
                  <a:pt x="3846271" y="29616"/>
                  <a:pt x="3846271" y="38366"/>
                </a:cubicBezTo>
                <a:cubicBezTo>
                  <a:pt x="3846271" y="49136"/>
                  <a:pt x="3845177" y="61841"/>
                  <a:pt x="3842989" y="76481"/>
                </a:cubicBezTo>
                <a:cubicBezTo>
                  <a:pt x="3840802" y="91121"/>
                  <a:pt x="3839708" y="106181"/>
                  <a:pt x="3839708" y="121663"/>
                </a:cubicBezTo>
                <a:cubicBezTo>
                  <a:pt x="3839708" y="128057"/>
                  <a:pt x="3842569" y="131254"/>
                  <a:pt x="3848290" y="131254"/>
                </a:cubicBezTo>
                <a:cubicBezTo>
                  <a:pt x="3854012" y="131254"/>
                  <a:pt x="3860153" y="130665"/>
                  <a:pt x="3866716" y="129487"/>
                </a:cubicBezTo>
                <a:cubicBezTo>
                  <a:pt x="3873279" y="128309"/>
                  <a:pt x="3878580" y="127720"/>
                  <a:pt x="3882619" y="127720"/>
                </a:cubicBezTo>
                <a:cubicBezTo>
                  <a:pt x="3886320" y="127720"/>
                  <a:pt x="3889097" y="128982"/>
                  <a:pt x="3890948" y="131507"/>
                </a:cubicBezTo>
                <a:cubicBezTo>
                  <a:pt x="3892799" y="134031"/>
                  <a:pt x="3893724" y="136976"/>
                  <a:pt x="3893724" y="140341"/>
                </a:cubicBezTo>
                <a:cubicBezTo>
                  <a:pt x="3893724" y="160871"/>
                  <a:pt x="3890780" y="178203"/>
                  <a:pt x="3884890" y="192338"/>
                </a:cubicBezTo>
                <a:cubicBezTo>
                  <a:pt x="3879000" y="206473"/>
                  <a:pt x="3871007" y="214887"/>
                  <a:pt x="3860911" y="217579"/>
                </a:cubicBezTo>
                <a:cubicBezTo>
                  <a:pt x="3856199" y="218589"/>
                  <a:pt x="3852497" y="219851"/>
                  <a:pt x="3849805" y="221365"/>
                </a:cubicBezTo>
                <a:cubicBezTo>
                  <a:pt x="3847112" y="222880"/>
                  <a:pt x="3844925" y="225320"/>
                  <a:pt x="3843242" y="228685"/>
                </a:cubicBezTo>
                <a:cubicBezTo>
                  <a:pt x="3841559" y="232051"/>
                  <a:pt x="3840466" y="236679"/>
                  <a:pt x="3839961" y="242568"/>
                </a:cubicBezTo>
                <a:cubicBezTo>
                  <a:pt x="3839456" y="248458"/>
                  <a:pt x="3839203" y="256451"/>
                  <a:pt x="3839203" y="266547"/>
                </a:cubicBezTo>
                <a:cubicBezTo>
                  <a:pt x="3839203" y="281692"/>
                  <a:pt x="3839624" y="293640"/>
                  <a:pt x="3840466" y="302390"/>
                </a:cubicBezTo>
                <a:cubicBezTo>
                  <a:pt x="3841307" y="311140"/>
                  <a:pt x="3842317" y="318208"/>
                  <a:pt x="3843494" y="323593"/>
                </a:cubicBezTo>
                <a:cubicBezTo>
                  <a:pt x="3844672" y="328977"/>
                  <a:pt x="3845682" y="333437"/>
                  <a:pt x="3846523" y="336970"/>
                </a:cubicBezTo>
                <a:cubicBezTo>
                  <a:pt x="3847365" y="340504"/>
                  <a:pt x="3847785" y="344795"/>
                  <a:pt x="3847785" y="349843"/>
                </a:cubicBezTo>
                <a:cubicBezTo>
                  <a:pt x="3847785" y="354892"/>
                  <a:pt x="3845430" y="360361"/>
                  <a:pt x="3840718" y="366250"/>
                </a:cubicBezTo>
                <a:cubicBezTo>
                  <a:pt x="3836006" y="372140"/>
                  <a:pt x="3829275" y="377609"/>
                  <a:pt x="3820525" y="382657"/>
                </a:cubicBezTo>
                <a:cubicBezTo>
                  <a:pt x="3811774" y="387706"/>
                  <a:pt x="3801089" y="391912"/>
                  <a:pt x="3788468" y="395278"/>
                </a:cubicBezTo>
                <a:cubicBezTo>
                  <a:pt x="3775848" y="398643"/>
                  <a:pt x="3761797" y="400326"/>
                  <a:pt x="3746316" y="400326"/>
                </a:cubicBezTo>
                <a:cubicBezTo>
                  <a:pt x="3736555" y="400326"/>
                  <a:pt x="3729067" y="398307"/>
                  <a:pt x="3723851" y="394268"/>
                </a:cubicBezTo>
                <a:cubicBezTo>
                  <a:pt x="3718635" y="390229"/>
                  <a:pt x="3716026" y="383498"/>
                  <a:pt x="3716026" y="374075"/>
                </a:cubicBezTo>
                <a:cubicBezTo>
                  <a:pt x="3716026" y="357921"/>
                  <a:pt x="3717625" y="337728"/>
                  <a:pt x="3720822" y="313496"/>
                </a:cubicBezTo>
                <a:cubicBezTo>
                  <a:pt x="3724019" y="289264"/>
                  <a:pt x="3725618" y="260489"/>
                  <a:pt x="3725618" y="227171"/>
                </a:cubicBezTo>
                <a:cubicBezTo>
                  <a:pt x="3725618" y="221450"/>
                  <a:pt x="3723431" y="218589"/>
                  <a:pt x="3719055" y="218589"/>
                </a:cubicBezTo>
                <a:cubicBezTo>
                  <a:pt x="3716363" y="218589"/>
                  <a:pt x="3712492" y="219514"/>
                  <a:pt x="3707444" y="221365"/>
                </a:cubicBezTo>
                <a:cubicBezTo>
                  <a:pt x="3702396" y="223217"/>
                  <a:pt x="3698021" y="224142"/>
                  <a:pt x="3694319" y="224142"/>
                </a:cubicBezTo>
                <a:cubicBezTo>
                  <a:pt x="3691290" y="224142"/>
                  <a:pt x="3688765" y="223301"/>
                  <a:pt x="3686746" y="221618"/>
                </a:cubicBezTo>
                <a:cubicBezTo>
                  <a:pt x="3684727" y="219935"/>
                  <a:pt x="3683717" y="216906"/>
                  <a:pt x="3683717" y="212531"/>
                </a:cubicBezTo>
                <a:cubicBezTo>
                  <a:pt x="3683717" y="205800"/>
                  <a:pt x="3684643" y="197891"/>
                  <a:pt x="3686494" y="188804"/>
                </a:cubicBezTo>
                <a:cubicBezTo>
                  <a:pt x="3688345" y="179717"/>
                  <a:pt x="3691038" y="171051"/>
                  <a:pt x="3694571" y="162806"/>
                </a:cubicBezTo>
                <a:cubicBezTo>
                  <a:pt x="3698105" y="154560"/>
                  <a:pt x="3702143" y="147577"/>
                  <a:pt x="3706687" y="141856"/>
                </a:cubicBezTo>
                <a:cubicBezTo>
                  <a:pt x="3711230" y="136134"/>
                  <a:pt x="3716363" y="133274"/>
                  <a:pt x="3722084" y="133274"/>
                </a:cubicBezTo>
                <a:cubicBezTo>
                  <a:pt x="3726796" y="133274"/>
                  <a:pt x="3729151" y="130918"/>
                  <a:pt x="3729151" y="126206"/>
                </a:cubicBezTo>
                <a:cubicBezTo>
                  <a:pt x="3729151" y="120148"/>
                  <a:pt x="3728395" y="114679"/>
                  <a:pt x="3726880" y="109799"/>
                </a:cubicBezTo>
                <a:cubicBezTo>
                  <a:pt x="3725366" y="104919"/>
                  <a:pt x="3723683" y="100376"/>
                  <a:pt x="3721832" y="96169"/>
                </a:cubicBezTo>
                <a:cubicBezTo>
                  <a:pt x="3719981" y="91962"/>
                  <a:pt x="3718298" y="87923"/>
                  <a:pt x="3716783" y="84053"/>
                </a:cubicBezTo>
                <a:cubicBezTo>
                  <a:pt x="3715269" y="80183"/>
                  <a:pt x="3714512" y="76228"/>
                  <a:pt x="3714512" y="72190"/>
                </a:cubicBezTo>
                <a:cubicBezTo>
                  <a:pt x="3714512" y="65795"/>
                  <a:pt x="3718214" y="58980"/>
                  <a:pt x="3725618" y="51744"/>
                </a:cubicBezTo>
                <a:cubicBezTo>
                  <a:pt x="3733022" y="44508"/>
                  <a:pt x="3742109" y="38030"/>
                  <a:pt x="3752879" y="32309"/>
                </a:cubicBezTo>
                <a:cubicBezTo>
                  <a:pt x="3763648" y="26587"/>
                  <a:pt x="3774838" y="21791"/>
                  <a:pt x="3786449" y="17921"/>
                </a:cubicBezTo>
                <a:cubicBezTo>
                  <a:pt x="3798060" y="14051"/>
                  <a:pt x="3808241" y="12116"/>
                  <a:pt x="3816991" y="12116"/>
                </a:cubicBezTo>
                <a:close/>
                <a:moveTo>
                  <a:pt x="2140591" y="12116"/>
                </a:moveTo>
                <a:cubicBezTo>
                  <a:pt x="2151361" y="12116"/>
                  <a:pt x="2158933" y="14303"/>
                  <a:pt x="2163308" y="18678"/>
                </a:cubicBezTo>
                <a:cubicBezTo>
                  <a:pt x="2167683" y="23053"/>
                  <a:pt x="2169871" y="29616"/>
                  <a:pt x="2169871" y="38366"/>
                </a:cubicBezTo>
                <a:cubicBezTo>
                  <a:pt x="2169871" y="49136"/>
                  <a:pt x="2168777" y="61841"/>
                  <a:pt x="2166590" y="76481"/>
                </a:cubicBezTo>
                <a:cubicBezTo>
                  <a:pt x="2164402" y="91121"/>
                  <a:pt x="2163308" y="106181"/>
                  <a:pt x="2163308" y="121663"/>
                </a:cubicBezTo>
                <a:cubicBezTo>
                  <a:pt x="2163308" y="128057"/>
                  <a:pt x="2166169" y="131254"/>
                  <a:pt x="2171891" y="131254"/>
                </a:cubicBezTo>
                <a:cubicBezTo>
                  <a:pt x="2177611" y="131254"/>
                  <a:pt x="2183754" y="130665"/>
                  <a:pt x="2190317" y="129487"/>
                </a:cubicBezTo>
                <a:cubicBezTo>
                  <a:pt x="2196879" y="128309"/>
                  <a:pt x="2202180" y="127720"/>
                  <a:pt x="2206218" y="127720"/>
                </a:cubicBezTo>
                <a:cubicBezTo>
                  <a:pt x="2209921" y="127720"/>
                  <a:pt x="2212697" y="128982"/>
                  <a:pt x="2214548" y="131507"/>
                </a:cubicBezTo>
                <a:cubicBezTo>
                  <a:pt x="2216399" y="134031"/>
                  <a:pt x="2217325" y="136976"/>
                  <a:pt x="2217325" y="140341"/>
                </a:cubicBezTo>
                <a:cubicBezTo>
                  <a:pt x="2217325" y="160871"/>
                  <a:pt x="2214380" y="178203"/>
                  <a:pt x="2208491" y="192338"/>
                </a:cubicBezTo>
                <a:cubicBezTo>
                  <a:pt x="2202601" y="206473"/>
                  <a:pt x="2194608" y="214887"/>
                  <a:pt x="2184511" y="217579"/>
                </a:cubicBezTo>
                <a:cubicBezTo>
                  <a:pt x="2179799" y="218589"/>
                  <a:pt x="2176097" y="219851"/>
                  <a:pt x="2173405" y="221365"/>
                </a:cubicBezTo>
                <a:cubicBezTo>
                  <a:pt x="2170712" y="222880"/>
                  <a:pt x="2168525" y="225320"/>
                  <a:pt x="2166842" y="228685"/>
                </a:cubicBezTo>
                <a:cubicBezTo>
                  <a:pt x="2165160" y="232051"/>
                  <a:pt x="2164065" y="236679"/>
                  <a:pt x="2163561" y="242568"/>
                </a:cubicBezTo>
                <a:cubicBezTo>
                  <a:pt x="2163056" y="248458"/>
                  <a:pt x="2162804" y="256451"/>
                  <a:pt x="2162804" y="266547"/>
                </a:cubicBezTo>
                <a:cubicBezTo>
                  <a:pt x="2162804" y="281692"/>
                  <a:pt x="2163224" y="293640"/>
                  <a:pt x="2164065" y="302390"/>
                </a:cubicBezTo>
                <a:cubicBezTo>
                  <a:pt x="2164907" y="311140"/>
                  <a:pt x="2165917" y="318208"/>
                  <a:pt x="2167095" y="323593"/>
                </a:cubicBezTo>
                <a:cubicBezTo>
                  <a:pt x="2168272" y="328977"/>
                  <a:pt x="2169282" y="333437"/>
                  <a:pt x="2170124" y="336970"/>
                </a:cubicBezTo>
                <a:cubicBezTo>
                  <a:pt x="2170965" y="340504"/>
                  <a:pt x="2171386" y="344795"/>
                  <a:pt x="2171386" y="349843"/>
                </a:cubicBezTo>
                <a:cubicBezTo>
                  <a:pt x="2171386" y="354892"/>
                  <a:pt x="2169030" y="360361"/>
                  <a:pt x="2164318" y="366250"/>
                </a:cubicBezTo>
                <a:cubicBezTo>
                  <a:pt x="2159607" y="372140"/>
                  <a:pt x="2152876" y="377609"/>
                  <a:pt x="2144125" y="382657"/>
                </a:cubicBezTo>
                <a:cubicBezTo>
                  <a:pt x="2135375" y="387706"/>
                  <a:pt x="2124689" y="391912"/>
                  <a:pt x="2112069" y="395278"/>
                </a:cubicBezTo>
                <a:cubicBezTo>
                  <a:pt x="2099448" y="398643"/>
                  <a:pt x="2085397" y="400326"/>
                  <a:pt x="2069915" y="400326"/>
                </a:cubicBezTo>
                <a:cubicBezTo>
                  <a:pt x="2060156" y="400326"/>
                  <a:pt x="2052668" y="398307"/>
                  <a:pt x="2047451" y="394268"/>
                </a:cubicBezTo>
                <a:cubicBezTo>
                  <a:pt x="2042235" y="390229"/>
                  <a:pt x="2039627" y="383498"/>
                  <a:pt x="2039627" y="374075"/>
                </a:cubicBezTo>
                <a:cubicBezTo>
                  <a:pt x="2039627" y="357921"/>
                  <a:pt x="2041225" y="337728"/>
                  <a:pt x="2044422" y="313496"/>
                </a:cubicBezTo>
                <a:cubicBezTo>
                  <a:pt x="2047620" y="289264"/>
                  <a:pt x="2049218" y="260489"/>
                  <a:pt x="2049218" y="227171"/>
                </a:cubicBezTo>
                <a:cubicBezTo>
                  <a:pt x="2049218" y="221450"/>
                  <a:pt x="2047030" y="218589"/>
                  <a:pt x="2042655" y="218589"/>
                </a:cubicBezTo>
                <a:cubicBezTo>
                  <a:pt x="2039963" y="218589"/>
                  <a:pt x="2036092" y="219514"/>
                  <a:pt x="2031044" y="221365"/>
                </a:cubicBezTo>
                <a:cubicBezTo>
                  <a:pt x="2025996" y="223217"/>
                  <a:pt x="2021621" y="224142"/>
                  <a:pt x="2017919" y="224142"/>
                </a:cubicBezTo>
                <a:cubicBezTo>
                  <a:pt x="2014890" y="224142"/>
                  <a:pt x="2012366" y="223301"/>
                  <a:pt x="2010346" y="221618"/>
                </a:cubicBezTo>
                <a:cubicBezTo>
                  <a:pt x="2008327" y="219935"/>
                  <a:pt x="2007318" y="216906"/>
                  <a:pt x="2007318" y="212531"/>
                </a:cubicBezTo>
                <a:cubicBezTo>
                  <a:pt x="2007318" y="205800"/>
                  <a:pt x="2008243" y="197891"/>
                  <a:pt x="2010094" y="188804"/>
                </a:cubicBezTo>
                <a:cubicBezTo>
                  <a:pt x="2011945" y="179717"/>
                  <a:pt x="2014637" y="171051"/>
                  <a:pt x="2018171" y="162806"/>
                </a:cubicBezTo>
                <a:cubicBezTo>
                  <a:pt x="2021705" y="154560"/>
                  <a:pt x="2025744" y="147577"/>
                  <a:pt x="2030287" y="141856"/>
                </a:cubicBezTo>
                <a:cubicBezTo>
                  <a:pt x="2034831" y="136134"/>
                  <a:pt x="2039963" y="133274"/>
                  <a:pt x="2045684" y="133274"/>
                </a:cubicBezTo>
                <a:cubicBezTo>
                  <a:pt x="2050396" y="133274"/>
                  <a:pt x="2052752" y="130918"/>
                  <a:pt x="2052752" y="126206"/>
                </a:cubicBezTo>
                <a:cubicBezTo>
                  <a:pt x="2052752" y="120148"/>
                  <a:pt x="2051994" y="114679"/>
                  <a:pt x="2050480" y="109799"/>
                </a:cubicBezTo>
                <a:cubicBezTo>
                  <a:pt x="2048966" y="104919"/>
                  <a:pt x="2047283" y="100376"/>
                  <a:pt x="2045432" y="96169"/>
                </a:cubicBezTo>
                <a:cubicBezTo>
                  <a:pt x="2043581" y="91962"/>
                  <a:pt x="2041898" y="87923"/>
                  <a:pt x="2040384" y="84053"/>
                </a:cubicBezTo>
                <a:cubicBezTo>
                  <a:pt x="2038869" y="80183"/>
                  <a:pt x="2038111" y="76228"/>
                  <a:pt x="2038111" y="72190"/>
                </a:cubicBezTo>
                <a:cubicBezTo>
                  <a:pt x="2038111" y="65795"/>
                  <a:pt x="2041814" y="58980"/>
                  <a:pt x="2049218" y="51744"/>
                </a:cubicBezTo>
                <a:cubicBezTo>
                  <a:pt x="2056623" y="44508"/>
                  <a:pt x="2065709" y="38030"/>
                  <a:pt x="2076479" y="32309"/>
                </a:cubicBezTo>
                <a:cubicBezTo>
                  <a:pt x="2087248" y="26587"/>
                  <a:pt x="2098438" y="21791"/>
                  <a:pt x="2110049" y="17921"/>
                </a:cubicBezTo>
                <a:cubicBezTo>
                  <a:pt x="2121660" y="14051"/>
                  <a:pt x="2131841" y="12116"/>
                  <a:pt x="2140591" y="12116"/>
                </a:cubicBezTo>
                <a:close/>
                <a:moveTo>
                  <a:pt x="6828139" y="8582"/>
                </a:moveTo>
                <a:cubicBezTo>
                  <a:pt x="6850014" y="8582"/>
                  <a:pt x="6860953" y="21371"/>
                  <a:pt x="6860953" y="46948"/>
                </a:cubicBezTo>
                <a:cubicBezTo>
                  <a:pt x="6860953" y="59064"/>
                  <a:pt x="6860195" y="73368"/>
                  <a:pt x="6858681" y="89859"/>
                </a:cubicBezTo>
                <a:cubicBezTo>
                  <a:pt x="6857166" y="106350"/>
                  <a:pt x="6855400" y="124439"/>
                  <a:pt x="6853380" y="144127"/>
                </a:cubicBezTo>
                <a:cubicBezTo>
                  <a:pt x="6851361" y="163815"/>
                  <a:pt x="6849594" y="184934"/>
                  <a:pt x="6848080" y="207483"/>
                </a:cubicBezTo>
                <a:cubicBezTo>
                  <a:pt x="6846565" y="230032"/>
                  <a:pt x="6845808" y="253590"/>
                  <a:pt x="6845808" y="278158"/>
                </a:cubicBezTo>
                <a:cubicBezTo>
                  <a:pt x="6845808" y="286572"/>
                  <a:pt x="6846733" y="294144"/>
                  <a:pt x="6848584" y="300875"/>
                </a:cubicBezTo>
                <a:cubicBezTo>
                  <a:pt x="6850435" y="307606"/>
                  <a:pt x="6852539" y="313748"/>
                  <a:pt x="6854894" y="319301"/>
                </a:cubicBezTo>
                <a:cubicBezTo>
                  <a:pt x="6857251" y="324855"/>
                  <a:pt x="6859354" y="330071"/>
                  <a:pt x="6861205" y="334951"/>
                </a:cubicBezTo>
                <a:cubicBezTo>
                  <a:pt x="6863056" y="339831"/>
                  <a:pt x="6863982" y="344795"/>
                  <a:pt x="6863982" y="349843"/>
                </a:cubicBezTo>
                <a:cubicBezTo>
                  <a:pt x="6863982" y="354892"/>
                  <a:pt x="6861878" y="360361"/>
                  <a:pt x="6857671" y="366250"/>
                </a:cubicBezTo>
                <a:cubicBezTo>
                  <a:pt x="6853464" y="372140"/>
                  <a:pt x="6847322" y="377609"/>
                  <a:pt x="6839245" y="382657"/>
                </a:cubicBezTo>
                <a:cubicBezTo>
                  <a:pt x="6831168" y="387706"/>
                  <a:pt x="6821408" y="391912"/>
                  <a:pt x="6809965" y="395278"/>
                </a:cubicBezTo>
                <a:cubicBezTo>
                  <a:pt x="6798522" y="398643"/>
                  <a:pt x="6785565" y="400326"/>
                  <a:pt x="6771094" y="400326"/>
                </a:cubicBezTo>
                <a:cubicBezTo>
                  <a:pt x="6748881" y="400326"/>
                  <a:pt x="6737775" y="390061"/>
                  <a:pt x="6737775" y="369532"/>
                </a:cubicBezTo>
                <a:cubicBezTo>
                  <a:pt x="6737775" y="351694"/>
                  <a:pt x="6739458" y="329987"/>
                  <a:pt x="6742823" y="304409"/>
                </a:cubicBezTo>
                <a:cubicBezTo>
                  <a:pt x="6746189" y="278831"/>
                  <a:pt x="6747872" y="250898"/>
                  <a:pt x="6747872" y="220608"/>
                </a:cubicBezTo>
                <a:cubicBezTo>
                  <a:pt x="6747872" y="202098"/>
                  <a:pt x="6747031" y="184850"/>
                  <a:pt x="6745347" y="168864"/>
                </a:cubicBezTo>
                <a:cubicBezTo>
                  <a:pt x="6743665" y="152878"/>
                  <a:pt x="6741730" y="138322"/>
                  <a:pt x="6739542" y="125196"/>
                </a:cubicBezTo>
                <a:cubicBezTo>
                  <a:pt x="6737354" y="112071"/>
                  <a:pt x="6735420" y="100544"/>
                  <a:pt x="6733737" y="90616"/>
                </a:cubicBezTo>
                <a:cubicBezTo>
                  <a:pt x="6732054" y="80687"/>
                  <a:pt x="6731212" y="72358"/>
                  <a:pt x="6731212" y="65627"/>
                </a:cubicBezTo>
                <a:cubicBezTo>
                  <a:pt x="6731212" y="59233"/>
                  <a:pt x="6734325" y="52586"/>
                  <a:pt x="6740552" y="45686"/>
                </a:cubicBezTo>
                <a:cubicBezTo>
                  <a:pt x="6746778" y="38787"/>
                  <a:pt x="6754686" y="32645"/>
                  <a:pt x="6764278" y="27260"/>
                </a:cubicBezTo>
                <a:cubicBezTo>
                  <a:pt x="6773870" y="21875"/>
                  <a:pt x="6784303" y="17416"/>
                  <a:pt x="6795578" y="13882"/>
                </a:cubicBezTo>
                <a:cubicBezTo>
                  <a:pt x="6806852" y="10349"/>
                  <a:pt x="6817706" y="8582"/>
                  <a:pt x="6828139" y="8582"/>
                </a:cubicBezTo>
                <a:close/>
                <a:moveTo>
                  <a:pt x="4751689" y="8582"/>
                </a:moveTo>
                <a:cubicBezTo>
                  <a:pt x="4773564" y="8582"/>
                  <a:pt x="4784503" y="21371"/>
                  <a:pt x="4784503" y="46948"/>
                </a:cubicBezTo>
                <a:cubicBezTo>
                  <a:pt x="4784503" y="59064"/>
                  <a:pt x="4783745" y="73368"/>
                  <a:pt x="4782231" y="89859"/>
                </a:cubicBezTo>
                <a:cubicBezTo>
                  <a:pt x="4780716" y="106350"/>
                  <a:pt x="4778950" y="124439"/>
                  <a:pt x="4776930" y="144127"/>
                </a:cubicBezTo>
                <a:cubicBezTo>
                  <a:pt x="4774911" y="163815"/>
                  <a:pt x="4773144" y="184934"/>
                  <a:pt x="4771630" y="207483"/>
                </a:cubicBezTo>
                <a:cubicBezTo>
                  <a:pt x="4770115" y="230032"/>
                  <a:pt x="4769358" y="253590"/>
                  <a:pt x="4769358" y="278158"/>
                </a:cubicBezTo>
                <a:cubicBezTo>
                  <a:pt x="4769358" y="286572"/>
                  <a:pt x="4770283" y="294144"/>
                  <a:pt x="4772134" y="300875"/>
                </a:cubicBezTo>
                <a:cubicBezTo>
                  <a:pt x="4773985" y="307606"/>
                  <a:pt x="4776089" y="313748"/>
                  <a:pt x="4778444" y="319301"/>
                </a:cubicBezTo>
                <a:cubicBezTo>
                  <a:pt x="4780801" y="324855"/>
                  <a:pt x="4782904" y="330071"/>
                  <a:pt x="4784755" y="334951"/>
                </a:cubicBezTo>
                <a:cubicBezTo>
                  <a:pt x="4786606" y="339831"/>
                  <a:pt x="4787532" y="344795"/>
                  <a:pt x="4787532" y="349843"/>
                </a:cubicBezTo>
                <a:cubicBezTo>
                  <a:pt x="4787532" y="354892"/>
                  <a:pt x="4785428" y="360361"/>
                  <a:pt x="4781221" y="366250"/>
                </a:cubicBezTo>
                <a:cubicBezTo>
                  <a:pt x="4777014" y="372140"/>
                  <a:pt x="4770872" y="377609"/>
                  <a:pt x="4762795" y="382657"/>
                </a:cubicBezTo>
                <a:cubicBezTo>
                  <a:pt x="4754718" y="387706"/>
                  <a:pt x="4744958" y="391912"/>
                  <a:pt x="4733515" y="395278"/>
                </a:cubicBezTo>
                <a:cubicBezTo>
                  <a:pt x="4722072" y="398643"/>
                  <a:pt x="4709115" y="400326"/>
                  <a:pt x="4694644" y="400326"/>
                </a:cubicBezTo>
                <a:cubicBezTo>
                  <a:pt x="4672431" y="400326"/>
                  <a:pt x="4661325" y="390061"/>
                  <a:pt x="4661325" y="369532"/>
                </a:cubicBezTo>
                <a:cubicBezTo>
                  <a:pt x="4661325" y="351694"/>
                  <a:pt x="4663008" y="329987"/>
                  <a:pt x="4666373" y="304409"/>
                </a:cubicBezTo>
                <a:cubicBezTo>
                  <a:pt x="4669739" y="278831"/>
                  <a:pt x="4671421" y="250898"/>
                  <a:pt x="4671421" y="220608"/>
                </a:cubicBezTo>
                <a:cubicBezTo>
                  <a:pt x="4671421" y="202098"/>
                  <a:pt x="4670580" y="184850"/>
                  <a:pt x="4668897" y="168864"/>
                </a:cubicBezTo>
                <a:cubicBezTo>
                  <a:pt x="4667215" y="152878"/>
                  <a:pt x="4665279" y="138322"/>
                  <a:pt x="4663092" y="125196"/>
                </a:cubicBezTo>
                <a:cubicBezTo>
                  <a:pt x="4660904" y="112071"/>
                  <a:pt x="4658969" y="100544"/>
                  <a:pt x="4657287" y="90616"/>
                </a:cubicBezTo>
                <a:cubicBezTo>
                  <a:pt x="4655604" y="80687"/>
                  <a:pt x="4654762" y="72358"/>
                  <a:pt x="4654762" y="65627"/>
                </a:cubicBezTo>
                <a:cubicBezTo>
                  <a:pt x="4654762" y="59233"/>
                  <a:pt x="4657875" y="52586"/>
                  <a:pt x="4664102" y="45686"/>
                </a:cubicBezTo>
                <a:cubicBezTo>
                  <a:pt x="4670328" y="38787"/>
                  <a:pt x="4678237" y="32645"/>
                  <a:pt x="4687828" y="27260"/>
                </a:cubicBezTo>
                <a:cubicBezTo>
                  <a:pt x="4697420" y="21875"/>
                  <a:pt x="4707853" y="17416"/>
                  <a:pt x="4719128" y="13882"/>
                </a:cubicBezTo>
                <a:cubicBezTo>
                  <a:pt x="4730402" y="10349"/>
                  <a:pt x="4741256" y="8582"/>
                  <a:pt x="4751689" y="8582"/>
                </a:cubicBezTo>
                <a:close/>
                <a:moveTo>
                  <a:pt x="4599289" y="8582"/>
                </a:moveTo>
                <a:cubicBezTo>
                  <a:pt x="4621165" y="8582"/>
                  <a:pt x="4632102" y="21371"/>
                  <a:pt x="4632102" y="46948"/>
                </a:cubicBezTo>
                <a:cubicBezTo>
                  <a:pt x="4632102" y="59064"/>
                  <a:pt x="4631345" y="73368"/>
                  <a:pt x="4629831" y="89859"/>
                </a:cubicBezTo>
                <a:cubicBezTo>
                  <a:pt x="4628316" y="106350"/>
                  <a:pt x="4626550" y="124439"/>
                  <a:pt x="4624530" y="144127"/>
                </a:cubicBezTo>
                <a:cubicBezTo>
                  <a:pt x="4622511" y="163815"/>
                  <a:pt x="4620744" y="184934"/>
                  <a:pt x="4619229" y="207483"/>
                </a:cubicBezTo>
                <a:cubicBezTo>
                  <a:pt x="4617715" y="230032"/>
                  <a:pt x="4616958" y="253590"/>
                  <a:pt x="4616958" y="278158"/>
                </a:cubicBezTo>
                <a:cubicBezTo>
                  <a:pt x="4616958" y="286572"/>
                  <a:pt x="4617883" y="294144"/>
                  <a:pt x="4619734" y="300875"/>
                </a:cubicBezTo>
                <a:cubicBezTo>
                  <a:pt x="4621585" y="307606"/>
                  <a:pt x="4623689" y="313748"/>
                  <a:pt x="4626045" y="319301"/>
                </a:cubicBezTo>
                <a:cubicBezTo>
                  <a:pt x="4628400" y="324855"/>
                  <a:pt x="4630504" y="330071"/>
                  <a:pt x="4632355" y="334951"/>
                </a:cubicBezTo>
                <a:cubicBezTo>
                  <a:pt x="4634206" y="339831"/>
                  <a:pt x="4635132" y="344795"/>
                  <a:pt x="4635132" y="349843"/>
                </a:cubicBezTo>
                <a:cubicBezTo>
                  <a:pt x="4635132" y="354892"/>
                  <a:pt x="4633028" y="360361"/>
                  <a:pt x="4628821" y="366250"/>
                </a:cubicBezTo>
                <a:cubicBezTo>
                  <a:pt x="4624614" y="372140"/>
                  <a:pt x="4618472" y="377609"/>
                  <a:pt x="4610395" y="382657"/>
                </a:cubicBezTo>
                <a:cubicBezTo>
                  <a:pt x="4602318" y="387706"/>
                  <a:pt x="4592558" y="391912"/>
                  <a:pt x="4581115" y="395278"/>
                </a:cubicBezTo>
                <a:cubicBezTo>
                  <a:pt x="4569672" y="398643"/>
                  <a:pt x="4556715" y="400326"/>
                  <a:pt x="4542244" y="400326"/>
                </a:cubicBezTo>
                <a:cubicBezTo>
                  <a:pt x="4520031" y="400326"/>
                  <a:pt x="4508925" y="390061"/>
                  <a:pt x="4508925" y="369532"/>
                </a:cubicBezTo>
                <a:cubicBezTo>
                  <a:pt x="4508925" y="351694"/>
                  <a:pt x="4510608" y="329987"/>
                  <a:pt x="4513974" y="304409"/>
                </a:cubicBezTo>
                <a:cubicBezTo>
                  <a:pt x="4517339" y="278831"/>
                  <a:pt x="4519022" y="250898"/>
                  <a:pt x="4519022" y="220608"/>
                </a:cubicBezTo>
                <a:cubicBezTo>
                  <a:pt x="4519022" y="202098"/>
                  <a:pt x="4518180" y="184850"/>
                  <a:pt x="4516497" y="168864"/>
                </a:cubicBezTo>
                <a:cubicBezTo>
                  <a:pt x="4514815" y="152878"/>
                  <a:pt x="4512880" y="138322"/>
                  <a:pt x="4510692" y="125196"/>
                </a:cubicBezTo>
                <a:cubicBezTo>
                  <a:pt x="4508504" y="112071"/>
                  <a:pt x="4506569" y="100544"/>
                  <a:pt x="4504887" y="90616"/>
                </a:cubicBezTo>
                <a:cubicBezTo>
                  <a:pt x="4503204" y="80687"/>
                  <a:pt x="4502362" y="72358"/>
                  <a:pt x="4502362" y="65627"/>
                </a:cubicBezTo>
                <a:cubicBezTo>
                  <a:pt x="4502362" y="59233"/>
                  <a:pt x="4505475" y="52586"/>
                  <a:pt x="4511702" y="45686"/>
                </a:cubicBezTo>
                <a:cubicBezTo>
                  <a:pt x="4517928" y="38787"/>
                  <a:pt x="4525837" y="32645"/>
                  <a:pt x="4535428" y="27260"/>
                </a:cubicBezTo>
                <a:cubicBezTo>
                  <a:pt x="4545020" y="21875"/>
                  <a:pt x="4555453" y="17416"/>
                  <a:pt x="4566728" y="13882"/>
                </a:cubicBezTo>
                <a:cubicBezTo>
                  <a:pt x="4578002" y="10349"/>
                  <a:pt x="4588856" y="8582"/>
                  <a:pt x="4599289" y="8582"/>
                </a:cubicBezTo>
                <a:close/>
                <a:moveTo>
                  <a:pt x="6552619" y="7067"/>
                </a:moveTo>
                <a:cubicBezTo>
                  <a:pt x="6561033" y="7067"/>
                  <a:pt x="6567343" y="9339"/>
                  <a:pt x="6571549" y="13882"/>
                </a:cubicBezTo>
                <a:cubicBezTo>
                  <a:pt x="6575757" y="18426"/>
                  <a:pt x="6577860" y="24063"/>
                  <a:pt x="6577860" y="30794"/>
                </a:cubicBezTo>
                <a:cubicBezTo>
                  <a:pt x="6577860" y="36179"/>
                  <a:pt x="6576514" y="42826"/>
                  <a:pt x="6573821" y="50735"/>
                </a:cubicBezTo>
                <a:cubicBezTo>
                  <a:pt x="6571129" y="58644"/>
                  <a:pt x="6568184" y="67226"/>
                  <a:pt x="6564987" y="76481"/>
                </a:cubicBezTo>
                <a:cubicBezTo>
                  <a:pt x="6561790" y="85736"/>
                  <a:pt x="6558845" y="95580"/>
                  <a:pt x="6556153" y="106013"/>
                </a:cubicBezTo>
                <a:cubicBezTo>
                  <a:pt x="6553460" y="116446"/>
                  <a:pt x="6551945" y="126879"/>
                  <a:pt x="6551609" y="137312"/>
                </a:cubicBezTo>
                <a:cubicBezTo>
                  <a:pt x="6551609" y="142024"/>
                  <a:pt x="6552198" y="145810"/>
                  <a:pt x="6553376" y="148671"/>
                </a:cubicBezTo>
                <a:cubicBezTo>
                  <a:pt x="6554554" y="151531"/>
                  <a:pt x="6556826" y="152962"/>
                  <a:pt x="6560191" y="152962"/>
                </a:cubicBezTo>
                <a:cubicBezTo>
                  <a:pt x="6562210" y="152962"/>
                  <a:pt x="6564735" y="151952"/>
                  <a:pt x="6567764" y="149933"/>
                </a:cubicBezTo>
                <a:cubicBezTo>
                  <a:pt x="6570792" y="147913"/>
                  <a:pt x="6574747" y="145810"/>
                  <a:pt x="6579627" y="143622"/>
                </a:cubicBezTo>
                <a:cubicBezTo>
                  <a:pt x="6584507" y="141435"/>
                  <a:pt x="6590228" y="139331"/>
                  <a:pt x="6596791" y="137312"/>
                </a:cubicBezTo>
                <a:cubicBezTo>
                  <a:pt x="6603354" y="135293"/>
                  <a:pt x="6611010" y="134283"/>
                  <a:pt x="6619760" y="134283"/>
                </a:cubicBezTo>
                <a:cubicBezTo>
                  <a:pt x="6645338" y="134283"/>
                  <a:pt x="6665867" y="143622"/>
                  <a:pt x="6681349" y="162301"/>
                </a:cubicBezTo>
                <a:cubicBezTo>
                  <a:pt x="6696830" y="180980"/>
                  <a:pt x="6704571" y="207146"/>
                  <a:pt x="6704571" y="240801"/>
                </a:cubicBezTo>
                <a:cubicBezTo>
                  <a:pt x="6704571" y="264696"/>
                  <a:pt x="6700617" y="286236"/>
                  <a:pt x="6692708" y="305419"/>
                </a:cubicBezTo>
                <a:cubicBezTo>
                  <a:pt x="6684799" y="324602"/>
                  <a:pt x="6674197" y="340925"/>
                  <a:pt x="6660904" y="354387"/>
                </a:cubicBezTo>
                <a:cubicBezTo>
                  <a:pt x="6647610" y="367849"/>
                  <a:pt x="6632129" y="378198"/>
                  <a:pt x="6614460" y="385434"/>
                </a:cubicBezTo>
                <a:cubicBezTo>
                  <a:pt x="6596791" y="392670"/>
                  <a:pt x="6578365" y="396288"/>
                  <a:pt x="6559182" y="396288"/>
                </a:cubicBezTo>
                <a:cubicBezTo>
                  <a:pt x="6531921" y="396288"/>
                  <a:pt x="6509708" y="392333"/>
                  <a:pt x="6492544" y="384424"/>
                </a:cubicBezTo>
                <a:cubicBezTo>
                  <a:pt x="6475380" y="376515"/>
                  <a:pt x="6461246" y="362801"/>
                  <a:pt x="6450139" y="343281"/>
                </a:cubicBezTo>
                <a:cubicBezTo>
                  <a:pt x="6445427" y="335204"/>
                  <a:pt x="6441557" y="327210"/>
                  <a:pt x="6438528" y="319301"/>
                </a:cubicBezTo>
                <a:cubicBezTo>
                  <a:pt x="6435500" y="311393"/>
                  <a:pt x="6433060" y="302390"/>
                  <a:pt x="6431208" y="292293"/>
                </a:cubicBezTo>
                <a:cubicBezTo>
                  <a:pt x="6429357" y="282197"/>
                  <a:pt x="6428095" y="270586"/>
                  <a:pt x="6427422" y="257461"/>
                </a:cubicBezTo>
                <a:cubicBezTo>
                  <a:pt x="6426749" y="244335"/>
                  <a:pt x="6426412" y="228685"/>
                  <a:pt x="6426412" y="210512"/>
                </a:cubicBezTo>
                <a:cubicBezTo>
                  <a:pt x="6426412" y="201761"/>
                  <a:pt x="6426833" y="191581"/>
                  <a:pt x="6427674" y="179970"/>
                </a:cubicBezTo>
                <a:cubicBezTo>
                  <a:pt x="6428516" y="168359"/>
                  <a:pt x="6429610" y="156243"/>
                  <a:pt x="6430956" y="143622"/>
                </a:cubicBezTo>
                <a:cubicBezTo>
                  <a:pt x="6432302" y="131002"/>
                  <a:pt x="6433985" y="118297"/>
                  <a:pt x="6436004" y="105508"/>
                </a:cubicBezTo>
                <a:cubicBezTo>
                  <a:pt x="6438023" y="92719"/>
                  <a:pt x="6440211" y="80772"/>
                  <a:pt x="6442567" y="69666"/>
                </a:cubicBezTo>
                <a:cubicBezTo>
                  <a:pt x="6444586" y="59906"/>
                  <a:pt x="6449803" y="51155"/>
                  <a:pt x="6458216" y="43415"/>
                </a:cubicBezTo>
                <a:cubicBezTo>
                  <a:pt x="6466630" y="35674"/>
                  <a:pt x="6476390" y="29111"/>
                  <a:pt x="6487496" y="23727"/>
                </a:cubicBezTo>
                <a:cubicBezTo>
                  <a:pt x="6498602" y="18342"/>
                  <a:pt x="6510045" y="14219"/>
                  <a:pt x="6521825" y="11358"/>
                </a:cubicBezTo>
                <a:cubicBezTo>
                  <a:pt x="6533603" y="8498"/>
                  <a:pt x="6543869" y="7067"/>
                  <a:pt x="6552619" y="7067"/>
                </a:cubicBezTo>
                <a:close/>
                <a:moveTo>
                  <a:pt x="2670496" y="0"/>
                </a:moveTo>
                <a:cubicBezTo>
                  <a:pt x="2678909" y="0"/>
                  <a:pt x="2686734" y="1514"/>
                  <a:pt x="2693970" y="4543"/>
                </a:cubicBezTo>
                <a:cubicBezTo>
                  <a:pt x="2701206" y="7572"/>
                  <a:pt x="2707600" y="11695"/>
                  <a:pt x="2713153" y="16911"/>
                </a:cubicBezTo>
                <a:cubicBezTo>
                  <a:pt x="2718707" y="22128"/>
                  <a:pt x="2723082" y="28270"/>
                  <a:pt x="2726279" y="35338"/>
                </a:cubicBezTo>
                <a:cubicBezTo>
                  <a:pt x="2729476" y="42405"/>
                  <a:pt x="2731075" y="50146"/>
                  <a:pt x="2731075" y="58559"/>
                </a:cubicBezTo>
                <a:cubicBezTo>
                  <a:pt x="2731075" y="66973"/>
                  <a:pt x="2729476" y="74714"/>
                  <a:pt x="2726279" y="81781"/>
                </a:cubicBezTo>
                <a:cubicBezTo>
                  <a:pt x="2723082" y="88849"/>
                  <a:pt x="2718707" y="94907"/>
                  <a:pt x="2713153" y="99955"/>
                </a:cubicBezTo>
                <a:cubicBezTo>
                  <a:pt x="2707600" y="105003"/>
                  <a:pt x="2701206" y="108958"/>
                  <a:pt x="2693970" y="111819"/>
                </a:cubicBezTo>
                <a:cubicBezTo>
                  <a:pt x="2686734" y="114679"/>
                  <a:pt x="2678909" y="116110"/>
                  <a:pt x="2670496" y="116110"/>
                </a:cubicBezTo>
                <a:cubicBezTo>
                  <a:pt x="2662081" y="116110"/>
                  <a:pt x="2654257" y="114679"/>
                  <a:pt x="2647022" y="111819"/>
                </a:cubicBezTo>
                <a:cubicBezTo>
                  <a:pt x="2639785" y="108958"/>
                  <a:pt x="2633475" y="105003"/>
                  <a:pt x="2628090" y="99955"/>
                </a:cubicBezTo>
                <a:cubicBezTo>
                  <a:pt x="2622705" y="94907"/>
                  <a:pt x="2618414" y="88849"/>
                  <a:pt x="2615217" y="81781"/>
                </a:cubicBezTo>
                <a:cubicBezTo>
                  <a:pt x="2612020" y="74714"/>
                  <a:pt x="2610421" y="66973"/>
                  <a:pt x="2610421" y="58559"/>
                </a:cubicBezTo>
                <a:cubicBezTo>
                  <a:pt x="2610421" y="50146"/>
                  <a:pt x="2612020" y="42405"/>
                  <a:pt x="2615217" y="35338"/>
                </a:cubicBezTo>
                <a:cubicBezTo>
                  <a:pt x="2618414" y="28270"/>
                  <a:pt x="2622705" y="22128"/>
                  <a:pt x="2628090" y="16911"/>
                </a:cubicBezTo>
                <a:cubicBezTo>
                  <a:pt x="2633475" y="11695"/>
                  <a:pt x="2639785" y="7572"/>
                  <a:pt x="2647022" y="4543"/>
                </a:cubicBezTo>
                <a:cubicBezTo>
                  <a:pt x="2654257" y="1514"/>
                  <a:pt x="2662081" y="0"/>
                  <a:pt x="2670496" y="0"/>
                </a:cubicBezTo>
                <a:close/>
                <a:moveTo>
                  <a:pt x="908371" y="0"/>
                </a:moveTo>
                <a:cubicBezTo>
                  <a:pt x="916784" y="0"/>
                  <a:pt x="924609" y="1514"/>
                  <a:pt x="931845" y="4543"/>
                </a:cubicBezTo>
                <a:cubicBezTo>
                  <a:pt x="939081" y="7572"/>
                  <a:pt x="945475" y="11695"/>
                  <a:pt x="951028" y="16911"/>
                </a:cubicBezTo>
                <a:cubicBezTo>
                  <a:pt x="956581" y="22128"/>
                  <a:pt x="960957" y="28270"/>
                  <a:pt x="964154" y="35338"/>
                </a:cubicBezTo>
                <a:cubicBezTo>
                  <a:pt x="967351" y="42405"/>
                  <a:pt x="968950" y="50146"/>
                  <a:pt x="968950" y="58559"/>
                </a:cubicBezTo>
                <a:cubicBezTo>
                  <a:pt x="968950" y="66973"/>
                  <a:pt x="967351" y="74714"/>
                  <a:pt x="964154" y="81781"/>
                </a:cubicBezTo>
                <a:cubicBezTo>
                  <a:pt x="960957" y="88849"/>
                  <a:pt x="956581" y="94907"/>
                  <a:pt x="951028" y="99955"/>
                </a:cubicBezTo>
                <a:cubicBezTo>
                  <a:pt x="945475" y="105003"/>
                  <a:pt x="939081" y="108958"/>
                  <a:pt x="931845" y="111819"/>
                </a:cubicBezTo>
                <a:cubicBezTo>
                  <a:pt x="924609" y="114679"/>
                  <a:pt x="916784" y="116110"/>
                  <a:pt x="908371" y="116110"/>
                </a:cubicBezTo>
                <a:cubicBezTo>
                  <a:pt x="899957" y="116110"/>
                  <a:pt x="892132" y="114679"/>
                  <a:pt x="884896" y="111819"/>
                </a:cubicBezTo>
                <a:cubicBezTo>
                  <a:pt x="877661" y="108958"/>
                  <a:pt x="871350" y="105003"/>
                  <a:pt x="865965" y="99955"/>
                </a:cubicBezTo>
                <a:cubicBezTo>
                  <a:pt x="860581" y="94907"/>
                  <a:pt x="856290" y="88849"/>
                  <a:pt x="853092" y="81781"/>
                </a:cubicBezTo>
                <a:cubicBezTo>
                  <a:pt x="849895" y="74714"/>
                  <a:pt x="848296" y="66973"/>
                  <a:pt x="848296" y="58559"/>
                </a:cubicBezTo>
                <a:cubicBezTo>
                  <a:pt x="848296" y="50146"/>
                  <a:pt x="849895" y="42405"/>
                  <a:pt x="853092" y="35338"/>
                </a:cubicBezTo>
                <a:cubicBezTo>
                  <a:pt x="856290" y="28270"/>
                  <a:pt x="860581" y="22128"/>
                  <a:pt x="865965" y="16911"/>
                </a:cubicBezTo>
                <a:cubicBezTo>
                  <a:pt x="871350" y="11695"/>
                  <a:pt x="877661" y="7572"/>
                  <a:pt x="884896" y="4543"/>
                </a:cubicBezTo>
                <a:cubicBezTo>
                  <a:pt x="892132" y="1514"/>
                  <a:pt x="899957" y="0"/>
                  <a:pt x="908371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91" name="Google Shape;191;p7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1309350" y="6069965"/>
            <a:ext cx="873125" cy="788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838"/>
        </a:solidFill>
        <a:effectLst/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5310</Words>
  <Application>WPS Presentation</Application>
  <PresentationFormat/>
  <Paragraphs>211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5" baseType="lpstr">
      <vt:lpstr>Arial</vt:lpstr>
      <vt:lpstr>SimSun</vt:lpstr>
      <vt:lpstr>Wingdings</vt:lpstr>
      <vt:lpstr>Arial</vt:lpstr>
      <vt:lpstr>Quattrocento Sans</vt:lpstr>
      <vt:lpstr>Yu Gothic UI</vt:lpstr>
      <vt:lpstr>Calibri</vt:lpstr>
      <vt:lpstr>Noto Sans Symbols</vt:lpstr>
      <vt:lpstr>Segoe Print</vt:lpstr>
      <vt:lpstr>Microsoft YaHei</vt:lpstr>
      <vt:lpstr>Arial Unicode MS</vt:lpstr>
      <vt:lpstr>Wingdings</vt:lpstr>
      <vt:lpstr>Office Theme</vt:lpstr>
      <vt:lpstr>                          PRACTICAL SUBMISSION  DATA SCIENCE WITH APACHE SPARK WITH BIG DATA </vt:lpstr>
      <vt:lpstr>Topics</vt:lpstr>
      <vt:lpstr>Topics</vt:lpstr>
      <vt:lpstr>Introduction to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Big data technologies and Databases Hadoop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Map Reduce</vt:lpstr>
      <vt:lpstr>PowerPoint 演示文稿</vt:lpstr>
      <vt:lpstr>Introduction to Sqoop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 FOR WATCHING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               PRACTICAL SUBMISSION  DATA SCIENCE WITH APACHE SPARK WITH BIG DATA </dc:title>
  <dc:creator>AnnJo</dc:creator>
  <cp:lastModifiedBy>Acer</cp:lastModifiedBy>
  <cp:revision>7</cp:revision>
  <dcterms:created xsi:type="dcterms:W3CDTF">2024-06-11T21:26:00Z</dcterms:created>
  <dcterms:modified xsi:type="dcterms:W3CDTF">2024-06-28T10:43:40Z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1033-12.2.0.17119</vt:lpwstr>
  </property>
  <property fmtid="{D5CDD505-2E9C-101B-9397-08002B2CF9AE}" pid="3" name="ICV">
    <vt:lpwstr>E4A7E046E0544F60937EA08483EC80C6_13</vt:lpwstr>
  </property>
</Properties>
</file>